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6" r:id="rId18"/>
    <p:sldId id="275" r:id="rId19"/>
    <p:sldId id="294" r:id="rId20"/>
    <p:sldId id="279" r:id="rId21"/>
    <p:sldId id="280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進奕 謝" initials="進奕" lastIdx="4" clrIdx="0">
    <p:extLst>
      <p:ext uri="{19B8F6BF-5375-455C-9EA6-DF929625EA0E}">
        <p15:presenceInfo xmlns:p15="http://schemas.microsoft.com/office/powerpoint/2012/main" userId="a463b6cc4c2f94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7CBBA-9910-4A82-A0B2-21AC6A0F1A0C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1A6F4-A17C-46CB-BC4C-8A620370F7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19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505492A-FAC6-41D9-A1AE-A62F9B53BA06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51004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492A-FAC6-41D9-A1AE-A62F9B53BA06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72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492A-FAC6-41D9-A1AE-A62F9B53BA06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61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492A-FAC6-41D9-A1AE-A62F9B53BA06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66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5492A-FAC6-41D9-A1AE-A62F9B53BA06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36000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492A-FAC6-41D9-A1AE-A62F9B53BA06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7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492A-FAC6-41D9-A1AE-A62F9B53BA06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236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492A-FAC6-41D9-A1AE-A62F9B53BA06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13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492A-FAC6-41D9-A1AE-A62F9B53BA06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01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5492A-FAC6-41D9-A1AE-A62F9B53BA06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151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5492A-FAC6-41D9-A1AE-A62F9B53BA06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633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505492A-FAC6-41D9-A1AE-A62F9B53BA06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639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7A0D37-0282-3E20-1DE4-7FBD5D7898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820962F-41E9-D27F-D4AA-251F67703F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09705E4-4883-677C-7B9B-97214E5F5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63" y="1219008"/>
            <a:ext cx="9617273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9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Dilated Convolutions</a:t>
            </a:r>
            <a:endParaRPr lang="zh-TW" altLang="en-US" dirty="0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E9A94D27-E120-529B-B397-3A7F44B8815F}"/>
              </a:ext>
            </a:extLst>
          </p:cNvPr>
          <p:cNvCxnSpPr>
            <a:cxnSpLocks/>
          </p:cNvCxnSpPr>
          <p:nvPr/>
        </p:nvCxnSpPr>
        <p:spPr>
          <a:xfrm>
            <a:off x="968918" y="5423695"/>
            <a:ext cx="33936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FD627108-2480-BD76-C3FF-632B8F3CFBB9}"/>
              </a:ext>
            </a:extLst>
          </p:cNvPr>
          <p:cNvGrpSpPr/>
          <p:nvPr/>
        </p:nvGrpSpPr>
        <p:grpSpPr>
          <a:xfrm>
            <a:off x="1250778" y="3167459"/>
            <a:ext cx="245097" cy="2071863"/>
            <a:chOff x="1771296" y="3604487"/>
            <a:chExt cx="245097" cy="2071863"/>
          </a:xfrm>
          <a:solidFill>
            <a:schemeClr val="tx1"/>
          </a:solidFill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34EEF21-BDEC-23B3-4932-83D20FE57CFA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5274FE6-8188-7C7A-91E2-8737FF257233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26A0A1A-FED3-82FE-EB74-837EF9FD10F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F34567C-31B8-D307-CC48-2E4C8314FD67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9A2E0C8-D371-4CD9-1BDC-37575586B0B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F9D8CCF-F84E-18DF-D424-C411F0C761F4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C6BE1A9-46E6-7968-3416-8A5CD8389F9B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7CE13B45-AE06-C77E-BFC8-1227436A2547}"/>
              </a:ext>
            </a:extLst>
          </p:cNvPr>
          <p:cNvGrpSpPr/>
          <p:nvPr/>
        </p:nvGrpSpPr>
        <p:grpSpPr>
          <a:xfrm>
            <a:off x="1695883" y="3153800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950FEB0-C33F-2676-2DAE-DE0EE12DA061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9773758-4A52-3E1A-A994-5845143C6E81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DB5AB68-E5C5-6464-BA20-A13B616EAC8C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8CE56BC-557E-8B02-A2DE-C95FB5D06B4B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7482468-AB35-DB67-861E-1B64F971A9DB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A74CB6A-2BF7-3132-B998-D9DBCB9127A9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C27391B-6E4E-D0DF-207F-5641AA81EBDA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11B1F9E6-6F79-3AC2-9822-0504BFF2F1F7}"/>
              </a:ext>
            </a:extLst>
          </p:cNvPr>
          <p:cNvGrpSpPr/>
          <p:nvPr/>
        </p:nvGrpSpPr>
        <p:grpSpPr>
          <a:xfrm>
            <a:off x="2140988" y="3167459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2274B60-5D85-D03B-3149-A55BCE527A4E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32FA6EF-CB3A-0CAB-B5DF-67ED96504382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6A05CD7-0074-3A79-8EB4-6F95CDC09CB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56AD090-D95E-DB61-2C8B-040D9B4D1E6C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7275BC38-7222-FDF7-4403-FF8B8A9DE6C8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FA6244D-5B91-71EC-884C-2E2183B1AB2E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53D88505-7191-1A05-B4B1-8F39228EC060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E525E752-3C00-C57B-9617-CCEBF05ECC12}"/>
              </a:ext>
            </a:extLst>
          </p:cNvPr>
          <p:cNvGrpSpPr/>
          <p:nvPr/>
        </p:nvGrpSpPr>
        <p:grpSpPr>
          <a:xfrm>
            <a:off x="2586093" y="3159840"/>
            <a:ext cx="245097" cy="2071863"/>
            <a:chOff x="1771296" y="3604487"/>
            <a:chExt cx="245097" cy="2071863"/>
          </a:xfrm>
          <a:solidFill>
            <a:schemeClr val="tx1"/>
          </a:solidFill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1C723341-8AE3-585F-C7EA-1018C0A1FC08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8659D7C-74D7-B7E9-76DD-12DAA4D335D7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08AD846-3BCD-373B-3D87-F4325A5044C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DA07C412-01AC-5735-B2BA-92BBF2AEDEEC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B56A4062-1289-5F71-7389-B9575006DE9B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539184B5-2B27-3E25-8151-9ADDABC1DB08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46C05D6-6A54-65EF-E1A5-79BBECC1A1FE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327EFD5F-91C8-D6C2-58F7-206577BC2880}"/>
              </a:ext>
            </a:extLst>
          </p:cNvPr>
          <p:cNvGrpSpPr/>
          <p:nvPr/>
        </p:nvGrpSpPr>
        <p:grpSpPr>
          <a:xfrm>
            <a:off x="3031198" y="3153599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1C04E0B-906A-D8D2-B424-2998EEFEF320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00A44A08-C164-D4D2-2C0E-15D7B0BC70F0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641B9AD9-7DA5-4A6D-D23F-41EB0AA7DA2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36B925B0-90DE-F0E2-2223-9ADEC9B6747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AB414047-8890-1583-9E65-E59A6ACAF9D8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3A4C5599-DB52-6868-43D7-E7CC0E75DBA0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47DE6976-BD5B-4D50-7E45-C243BE3EC00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9B270725-D617-FCAF-B3A5-F246DE52EC93}"/>
              </a:ext>
            </a:extLst>
          </p:cNvPr>
          <p:cNvGrpSpPr/>
          <p:nvPr/>
        </p:nvGrpSpPr>
        <p:grpSpPr>
          <a:xfrm>
            <a:off x="3476303" y="3159840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C8CE97C3-52FA-ADF3-278C-B59ACE9E46A6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7FDB617E-903F-F4B8-DC1C-7ACC1FDFC150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14D68FF1-E243-EEB7-6CC5-D249B3B060E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EF911AAD-948B-A83B-E790-F7D0BB3807A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C69EDC35-2802-A771-2F77-8C63F1995AE6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072BE826-C851-AD2C-3A94-158F09C0C7BC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A38A2C94-5CF5-0639-0DA1-44F26D0CBA3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4C11F1D6-0CA6-CDE3-86CC-B6F6DBD1ED16}"/>
              </a:ext>
            </a:extLst>
          </p:cNvPr>
          <p:cNvSpPr txBox="1"/>
          <p:nvPr/>
        </p:nvSpPr>
        <p:spPr>
          <a:xfrm>
            <a:off x="3893128" y="3775958"/>
            <a:ext cx="72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C9938CC1-5674-BC83-4042-02A0FEE5C9F2}"/>
              </a:ext>
            </a:extLst>
          </p:cNvPr>
          <p:cNvSpPr txBox="1"/>
          <p:nvPr/>
        </p:nvSpPr>
        <p:spPr>
          <a:xfrm>
            <a:off x="3736175" y="5401542"/>
            <a:ext cx="95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Time</a:t>
            </a:r>
            <a:endParaRPr lang="zh-TW" altLang="en-US" sz="2800" dirty="0"/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1DCF5562-8AB7-7E5F-3A9C-41E282479E45}"/>
              </a:ext>
            </a:extLst>
          </p:cNvPr>
          <p:cNvSpPr txBox="1"/>
          <p:nvPr/>
        </p:nvSpPr>
        <p:spPr>
          <a:xfrm>
            <a:off x="872229" y="2601389"/>
            <a:ext cx="283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Dim = F’</a:t>
            </a:r>
            <a:endParaRPr lang="zh-TW" altLang="en-US" sz="2000" dirty="0"/>
          </a:p>
        </p:txBody>
      </p: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1F0D72AD-5E6B-4E1D-02E2-5C6C63CC3265}"/>
              </a:ext>
            </a:extLst>
          </p:cNvPr>
          <p:cNvCxnSpPr>
            <a:cxnSpLocks/>
          </p:cNvCxnSpPr>
          <p:nvPr/>
        </p:nvCxnSpPr>
        <p:spPr>
          <a:xfrm>
            <a:off x="4532096" y="4155550"/>
            <a:ext cx="51390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矩形: 圓角 76">
            <a:extLst>
              <a:ext uri="{FF2B5EF4-FFF2-40B4-BE49-F238E27FC236}">
                <a16:creationId xmlns:a16="http://schemas.microsoft.com/office/drawing/2014/main" id="{93B52A2C-B176-8401-328E-71D415E4825E}"/>
              </a:ext>
            </a:extLst>
          </p:cNvPr>
          <p:cNvSpPr/>
          <p:nvPr/>
        </p:nvSpPr>
        <p:spPr>
          <a:xfrm>
            <a:off x="5140951" y="3721978"/>
            <a:ext cx="1566613" cy="86293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sz="1600" dirty="0"/>
              <a:t>Residual block </a:t>
            </a:r>
          </a:p>
          <a:p>
            <a:pPr lvl="0" algn="ctr"/>
            <a:r>
              <a:rPr lang="en-US" altLang="zh-TW" sz="1600" dirty="0"/>
              <a:t>0th</a:t>
            </a:r>
            <a:endParaRPr lang="en-US" altLang="zh-TW" sz="16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DDB6ADF9-1B8B-394B-97A2-12503EE16EC3}"/>
              </a:ext>
            </a:extLst>
          </p:cNvPr>
          <p:cNvCxnSpPr>
            <a:cxnSpLocks/>
          </p:cNvCxnSpPr>
          <p:nvPr/>
        </p:nvCxnSpPr>
        <p:spPr>
          <a:xfrm>
            <a:off x="6925745" y="4153447"/>
            <a:ext cx="54807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矩形: 圓角 78">
            <a:extLst>
              <a:ext uri="{FF2B5EF4-FFF2-40B4-BE49-F238E27FC236}">
                <a16:creationId xmlns:a16="http://schemas.microsoft.com/office/drawing/2014/main" id="{CD1F67D5-D18C-AD7B-9B1D-C61391E9B0D8}"/>
              </a:ext>
            </a:extLst>
          </p:cNvPr>
          <p:cNvSpPr/>
          <p:nvPr/>
        </p:nvSpPr>
        <p:spPr>
          <a:xfrm>
            <a:off x="7701092" y="3743059"/>
            <a:ext cx="1566613" cy="82053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sz="1600" dirty="0"/>
              <a:t>Residual block </a:t>
            </a:r>
          </a:p>
          <a:p>
            <a:pPr lvl="0" algn="ctr"/>
            <a:r>
              <a:rPr lang="en-US" altLang="zh-TW" sz="16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1st</a:t>
            </a:r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D4F38744-653B-3AEA-A089-F69B28D014AD}"/>
              </a:ext>
            </a:extLst>
          </p:cNvPr>
          <p:cNvSpPr txBox="1"/>
          <p:nvPr/>
        </p:nvSpPr>
        <p:spPr>
          <a:xfrm>
            <a:off x="9328156" y="3761770"/>
            <a:ext cx="72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99" name="矩形: 圓角 98">
            <a:extLst>
              <a:ext uri="{FF2B5EF4-FFF2-40B4-BE49-F238E27FC236}">
                <a16:creationId xmlns:a16="http://schemas.microsoft.com/office/drawing/2014/main" id="{5CDF84FD-2BD7-7D98-5EE2-3A84A1BA8D89}"/>
              </a:ext>
            </a:extLst>
          </p:cNvPr>
          <p:cNvSpPr/>
          <p:nvPr/>
        </p:nvSpPr>
        <p:spPr>
          <a:xfrm>
            <a:off x="9880669" y="3721978"/>
            <a:ext cx="1566613" cy="82053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sz="1600" dirty="0"/>
              <a:t>Residual block </a:t>
            </a:r>
          </a:p>
          <a:p>
            <a:pPr lvl="0" algn="ctr"/>
            <a:r>
              <a:rPr lang="en-US" altLang="zh-TW" sz="16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9th</a:t>
            </a:r>
          </a:p>
        </p:txBody>
      </p:sp>
      <p:sp>
        <p:nvSpPr>
          <p:cNvPr id="132" name="內容版面配置區 2">
            <a:extLst>
              <a:ext uri="{FF2B5EF4-FFF2-40B4-BE49-F238E27FC236}">
                <a16:creationId xmlns:a16="http://schemas.microsoft.com/office/drawing/2014/main" id="{7122D737-81BB-F852-D7D8-502929A1E86E}"/>
              </a:ext>
            </a:extLst>
          </p:cNvPr>
          <p:cNvSpPr txBox="1">
            <a:spLocks/>
          </p:cNvSpPr>
          <p:nvPr/>
        </p:nvSpPr>
        <p:spPr>
          <a:xfrm>
            <a:off x="1343486" y="1462302"/>
            <a:ext cx="10015978" cy="487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000" dirty="0"/>
              <a:t>一個</a:t>
            </a:r>
            <a:r>
              <a:rPr lang="en-US" altLang="zh-TW" sz="2000" dirty="0"/>
              <a:t>Residual block</a:t>
            </a:r>
            <a:r>
              <a:rPr lang="zh-TW" altLang="en-US" sz="2000" dirty="0"/>
              <a:t>做兩次</a:t>
            </a:r>
            <a:r>
              <a:rPr lang="en-US" altLang="zh-TW" sz="2000" dirty="0"/>
              <a:t>1-D</a:t>
            </a:r>
            <a:r>
              <a:rPr lang="zh-TW" altLang="en-US" sz="2000" dirty="0"/>
              <a:t> </a:t>
            </a:r>
            <a:r>
              <a:rPr lang="en-US" altLang="zh-TW" sz="2000" dirty="0"/>
              <a:t>convolution</a:t>
            </a:r>
          </a:p>
          <a:p>
            <a:pPr marL="0" indent="0">
              <a:buNone/>
            </a:pPr>
            <a:r>
              <a:rPr lang="en-US" altLang="zh-TW" dirty="0"/>
              <a:t>dilation parameter = 2</a:t>
            </a:r>
            <a:r>
              <a:rPr lang="en-US" altLang="zh-TW" baseline="30000" dirty="0"/>
              <a:t>i</a:t>
            </a:r>
            <a:r>
              <a:rPr lang="zh-TW" altLang="en-US" baseline="30000" dirty="0"/>
              <a:t>  </a:t>
            </a:r>
            <a:r>
              <a:rPr lang="en-US" altLang="zh-TW" dirty="0"/>
              <a:t>, </a:t>
            </a:r>
            <a:r>
              <a:rPr lang="en-US" altLang="zh-TW" dirty="0" err="1"/>
              <a:t>i</a:t>
            </a:r>
            <a:r>
              <a:rPr lang="en-US" altLang="zh-TW" dirty="0"/>
              <a:t> = #</a:t>
            </a:r>
            <a:r>
              <a:rPr lang="en-US" altLang="zh-TW" sz="2000" dirty="0"/>
              <a:t>Residual block</a:t>
            </a:r>
            <a:r>
              <a:rPr lang="en-US" altLang="zh-TW" dirty="0"/>
              <a:t> </a:t>
            </a:r>
            <a:endParaRPr lang="en-US" altLang="zh-TW" sz="2000" baseline="300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8192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sz="4400" dirty="0"/>
              <a:t>1-D</a:t>
            </a:r>
            <a:r>
              <a:rPr lang="zh-TW" altLang="en-US" sz="4400" dirty="0"/>
              <a:t> </a:t>
            </a:r>
            <a:r>
              <a:rPr lang="en-US" altLang="zh-TW" sz="4400" dirty="0"/>
              <a:t>convolution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E9A94D27-E120-529B-B397-3A7F44B8815F}"/>
              </a:ext>
            </a:extLst>
          </p:cNvPr>
          <p:cNvCxnSpPr>
            <a:cxnSpLocks noChangeAspect="1"/>
          </p:cNvCxnSpPr>
          <p:nvPr/>
        </p:nvCxnSpPr>
        <p:spPr>
          <a:xfrm>
            <a:off x="2241026" y="6006439"/>
            <a:ext cx="33936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FD627108-2480-BD76-C3FF-632B8F3CFBB9}"/>
              </a:ext>
            </a:extLst>
          </p:cNvPr>
          <p:cNvGrpSpPr>
            <a:grpSpLocks noChangeAspect="1"/>
          </p:cNvGrpSpPr>
          <p:nvPr/>
        </p:nvGrpSpPr>
        <p:grpSpPr>
          <a:xfrm>
            <a:off x="2522886" y="3750203"/>
            <a:ext cx="245097" cy="2071863"/>
            <a:chOff x="1771296" y="3604487"/>
            <a:chExt cx="245097" cy="2071863"/>
          </a:xfrm>
          <a:solidFill>
            <a:schemeClr val="tx1"/>
          </a:solidFill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34EEF21-BDEC-23B3-4932-83D20FE57CFA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5274FE6-8188-7C7A-91E2-8737FF257233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26A0A1A-FED3-82FE-EB74-837EF9FD10F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F34567C-31B8-D307-CC48-2E4C8314FD67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9A2E0C8-D371-4CD9-1BDC-37575586B0B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F9D8CCF-F84E-18DF-D424-C411F0C761F4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C6BE1A9-46E6-7968-3416-8A5CD8389F9B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7CE13B45-AE06-C77E-BFC8-1227436A2547}"/>
              </a:ext>
            </a:extLst>
          </p:cNvPr>
          <p:cNvGrpSpPr>
            <a:grpSpLocks noChangeAspect="1"/>
          </p:cNvGrpSpPr>
          <p:nvPr/>
        </p:nvGrpSpPr>
        <p:grpSpPr>
          <a:xfrm>
            <a:off x="2967991" y="3736544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950FEB0-C33F-2676-2DAE-DE0EE12DA061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9773758-4A52-3E1A-A994-5845143C6E81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DB5AB68-E5C5-6464-BA20-A13B616EAC8C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8CE56BC-557E-8B02-A2DE-C95FB5D06B4B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7482468-AB35-DB67-861E-1B64F971A9DB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A74CB6A-2BF7-3132-B998-D9DBCB9127A9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C27391B-6E4E-D0DF-207F-5641AA81EBDA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11B1F9E6-6F79-3AC2-9822-0504BFF2F1F7}"/>
              </a:ext>
            </a:extLst>
          </p:cNvPr>
          <p:cNvGrpSpPr>
            <a:grpSpLocks noChangeAspect="1"/>
          </p:cNvGrpSpPr>
          <p:nvPr/>
        </p:nvGrpSpPr>
        <p:grpSpPr>
          <a:xfrm>
            <a:off x="3413096" y="3750203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2274B60-5D85-D03B-3149-A55BCE527A4E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32FA6EF-CB3A-0CAB-B5DF-67ED96504382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6A05CD7-0074-3A79-8EB4-6F95CDC09CB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56AD090-D95E-DB61-2C8B-040D9B4D1E6C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7275BC38-7222-FDF7-4403-FF8B8A9DE6C8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FA6244D-5B91-71EC-884C-2E2183B1AB2E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53D88505-7191-1A05-B4B1-8F39228EC060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E525E752-3C00-C57B-9617-CCEBF05ECC12}"/>
              </a:ext>
            </a:extLst>
          </p:cNvPr>
          <p:cNvGrpSpPr>
            <a:grpSpLocks noChangeAspect="1"/>
          </p:cNvGrpSpPr>
          <p:nvPr/>
        </p:nvGrpSpPr>
        <p:grpSpPr>
          <a:xfrm>
            <a:off x="3858201" y="3742584"/>
            <a:ext cx="245097" cy="2071863"/>
            <a:chOff x="1771296" y="3604487"/>
            <a:chExt cx="245097" cy="2071863"/>
          </a:xfrm>
          <a:solidFill>
            <a:schemeClr val="tx1"/>
          </a:solidFill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1C723341-8AE3-585F-C7EA-1018C0A1FC08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8659D7C-74D7-B7E9-76DD-12DAA4D335D7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08AD846-3BCD-373B-3D87-F4325A5044C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DA07C412-01AC-5735-B2BA-92BBF2AEDEEC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B56A4062-1289-5F71-7389-B9575006DE9B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539184B5-2B27-3E25-8151-9ADDABC1DB08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46C05D6-6A54-65EF-E1A5-79BBECC1A1FE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327EFD5F-91C8-D6C2-58F7-206577BC2880}"/>
              </a:ext>
            </a:extLst>
          </p:cNvPr>
          <p:cNvGrpSpPr>
            <a:grpSpLocks noChangeAspect="1"/>
          </p:cNvGrpSpPr>
          <p:nvPr/>
        </p:nvGrpSpPr>
        <p:grpSpPr>
          <a:xfrm>
            <a:off x="4303306" y="3736343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1C04E0B-906A-D8D2-B424-2998EEFEF320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00A44A08-C164-D4D2-2C0E-15D7B0BC70F0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641B9AD9-7DA5-4A6D-D23F-41EB0AA7DA2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36B925B0-90DE-F0E2-2223-9ADEC9B6747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AB414047-8890-1583-9E65-E59A6ACAF9D8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3A4C5599-DB52-6868-43D7-E7CC0E75DBA0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47DE6976-BD5B-4D50-7E45-C243BE3EC00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9B270725-D617-FCAF-B3A5-F246DE52EC93}"/>
              </a:ext>
            </a:extLst>
          </p:cNvPr>
          <p:cNvGrpSpPr>
            <a:grpSpLocks noChangeAspect="1"/>
          </p:cNvGrpSpPr>
          <p:nvPr/>
        </p:nvGrpSpPr>
        <p:grpSpPr>
          <a:xfrm>
            <a:off x="4748411" y="3742584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C8CE97C3-52FA-ADF3-278C-B59ACE9E46A6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7FDB617E-903F-F4B8-DC1C-7ACC1FDFC150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14D68FF1-E243-EEB7-6CC5-D249B3B060E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EF911AAD-948B-A83B-E790-F7D0BB3807A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C69EDC35-2802-A771-2F77-8C63F1995AE6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072BE826-C851-AD2C-3A94-158F09C0C7BC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A38A2C94-5CF5-0639-0DA1-44F26D0CBA3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4C11F1D6-0CA6-CDE3-86CC-B6F6DBD1ED16}"/>
              </a:ext>
            </a:extLst>
          </p:cNvPr>
          <p:cNvSpPr txBox="1">
            <a:spLocks noChangeAspect="1"/>
          </p:cNvSpPr>
          <p:nvPr/>
        </p:nvSpPr>
        <p:spPr>
          <a:xfrm>
            <a:off x="5165236" y="4358702"/>
            <a:ext cx="72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C9938CC1-5674-BC83-4042-02A0FEE5C9F2}"/>
              </a:ext>
            </a:extLst>
          </p:cNvPr>
          <p:cNvSpPr txBox="1">
            <a:spLocks noChangeAspect="1"/>
          </p:cNvSpPr>
          <p:nvPr/>
        </p:nvSpPr>
        <p:spPr>
          <a:xfrm>
            <a:off x="5008283" y="5984286"/>
            <a:ext cx="95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Time</a:t>
            </a:r>
            <a:endParaRPr lang="zh-TW" altLang="en-US" sz="2800" dirty="0"/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1DCF5562-8AB7-7E5F-3A9C-41E282479E45}"/>
              </a:ext>
            </a:extLst>
          </p:cNvPr>
          <p:cNvSpPr txBox="1">
            <a:spLocks noChangeAspect="1"/>
          </p:cNvSpPr>
          <p:nvPr/>
        </p:nvSpPr>
        <p:spPr>
          <a:xfrm>
            <a:off x="2144337" y="3184133"/>
            <a:ext cx="283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Dim = F’</a:t>
            </a:r>
            <a:endParaRPr lang="zh-TW" altLang="en-US" sz="2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3811EB3-5D63-D418-CC52-25910BFB7B5B}"/>
              </a:ext>
            </a:extLst>
          </p:cNvPr>
          <p:cNvSpPr/>
          <p:nvPr/>
        </p:nvSpPr>
        <p:spPr>
          <a:xfrm>
            <a:off x="2355818" y="3556016"/>
            <a:ext cx="1414392" cy="24282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6C251BA5-BFE8-236E-6960-AE572ADB3801}"/>
              </a:ext>
            </a:extLst>
          </p:cNvPr>
          <p:cNvSpPr txBox="1">
            <a:spLocks/>
          </p:cNvSpPr>
          <p:nvPr/>
        </p:nvSpPr>
        <p:spPr>
          <a:xfrm>
            <a:off x="1371601" y="1597842"/>
            <a:ext cx="10015978" cy="487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/>
              <a:t>dilation parameter = 2</a:t>
            </a:r>
            <a:r>
              <a:rPr lang="en-US" altLang="zh-TW" baseline="30000" dirty="0"/>
              <a:t>i</a:t>
            </a:r>
            <a:r>
              <a:rPr lang="zh-TW" altLang="en-US" baseline="30000" dirty="0"/>
              <a:t> </a:t>
            </a:r>
            <a:endParaRPr lang="en-US" altLang="zh-TW" sz="2000" baseline="30000" dirty="0"/>
          </a:p>
          <a:p>
            <a:endParaRPr lang="zh-TW" altLang="en-US" dirty="0"/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7FBCB6AA-7327-6166-7408-2012195C4608}"/>
              </a:ext>
            </a:extLst>
          </p:cNvPr>
          <p:cNvCxnSpPr>
            <a:cxnSpLocks noChangeAspect="1"/>
          </p:cNvCxnSpPr>
          <p:nvPr/>
        </p:nvCxnSpPr>
        <p:spPr>
          <a:xfrm>
            <a:off x="7534761" y="6006439"/>
            <a:ext cx="33936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0D96284A-034A-38CC-7C24-7D4BAFBAB425}"/>
              </a:ext>
            </a:extLst>
          </p:cNvPr>
          <p:cNvSpPr/>
          <p:nvPr/>
        </p:nvSpPr>
        <p:spPr>
          <a:xfrm>
            <a:off x="7816621" y="3750203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F3143F8E-70BF-4446-2834-F755D42B5472}"/>
              </a:ext>
            </a:extLst>
          </p:cNvPr>
          <p:cNvSpPr/>
          <p:nvPr/>
        </p:nvSpPr>
        <p:spPr>
          <a:xfrm>
            <a:off x="8261726" y="3736544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89B68528-253A-9572-FA2A-8E76167FE823}"/>
              </a:ext>
            </a:extLst>
          </p:cNvPr>
          <p:cNvSpPr/>
          <p:nvPr/>
        </p:nvSpPr>
        <p:spPr>
          <a:xfrm>
            <a:off x="8706831" y="3750203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B54C0F00-10F9-4EFF-072F-FF6B55263BAE}"/>
              </a:ext>
            </a:extLst>
          </p:cNvPr>
          <p:cNvSpPr/>
          <p:nvPr/>
        </p:nvSpPr>
        <p:spPr>
          <a:xfrm>
            <a:off x="9151936" y="3742584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467B95A1-ABF3-CD11-2435-E4B5206F7CC2}"/>
              </a:ext>
            </a:extLst>
          </p:cNvPr>
          <p:cNvSpPr/>
          <p:nvPr/>
        </p:nvSpPr>
        <p:spPr>
          <a:xfrm>
            <a:off x="9597041" y="3736343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9B79A68F-29B3-E8A0-AFE6-24BDC880A0D6}"/>
              </a:ext>
            </a:extLst>
          </p:cNvPr>
          <p:cNvSpPr/>
          <p:nvPr/>
        </p:nvSpPr>
        <p:spPr>
          <a:xfrm>
            <a:off x="10042146" y="3742584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2" name="文字方塊 111">
            <a:extLst>
              <a:ext uri="{FF2B5EF4-FFF2-40B4-BE49-F238E27FC236}">
                <a16:creationId xmlns:a16="http://schemas.microsoft.com/office/drawing/2014/main" id="{76A238B7-54EB-4FDB-B7F2-7CF469CA0D3E}"/>
              </a:ext>
            </a:extLst>
          </p:cNvPr>
          <p:cNvSpPr txBox="1">
            <a:spLocks noChangeAspect="1"/>
          </p:cNvSpPr>
          <p:nvPr/>
        </p:nvSpPr>
        <p:spPr>
          <a:xfrm>
            <a:off x="10458971" y="4358702"/>
            <a:ext cx="72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492DE0AF-086E-10E0-E885-81C19DDB3F08}"/>
              </a:ext>
            </a:extLst>
          </p:cNvPr>
          <p:cNvSpPr txBox="1">
            <a:spLocks noChangeAspect="1"/>
          </p:cNvSpPr>
          <p:nvPr/>
        </p:nvSpPr>
        <p:spPr>
          <a:xfrm>
            <a:off x="10302018" y="5984286"/>
            <a:ext cx="95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Time</a:t>
            </a:r>
            <a:endParaRPr lang="zh-TW" altLang="en-US" sz="2800" dirty="0"/>
          </a:p>
        </p:txBody>
      </p:sp>
      <p:sp>
        <p:nvSpPr>
          <p:cNvPr id="116" name="文字方塊 115">
            <a:extLst>
              <a:ext uri="{FF2B5EF4-FFF2-40B4-BE49-F238E27FC236}">
                <a16:creationId xmlns:a16="http://schemas.microsoft.com/office/drawing/2014/main" id="{5BE41CAB-4C04-85A8-F16A-3DD6CE47D427}"/>
              </a:ext>
            </a:extLst>
          </p:cNvPr>
          <p:cNvSpPr txBox="1"/>
          <p:nvPr/>
        </p:nvSpPr>
        <p:spPr>
          <a:xfrm>
            <a:off x="549674" y="4198226"/>
            <a:ext cx="213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Kernel1 : 1*3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7" name="箭號: 迴轉箭號 116">
            <a:extLst>
              <a:ext uri="{FF2B5EF4-FFF2-40B4-BE49-F238E27FC236}">
                <a16:creationId xmlns:a16="http://schemas.microsoft.com/office/drawing/2014/main" id="{63BC9E85-9BA8-5BD1-53FB-40F7CAF8022A}"/>
              </a:ext>
            </a:extLst>
          </p:cNvPr>
          <p:cNvSpPr/>
          <p:nvPr/>
        </p:nvSpPr>
        <p:spPr>
          <a:xfrm>
            <a:off x="3658194" y="3054949"/>
            <a:ext cx="5293734" cy="419745"/>
          </a:xfrm>
          <a:prstGeom prst="uturnArrow">
            <a:avLst>
              <a:gd name="adj1" fmla="val 10586"/>
              <a:gd name="adj2" fmla="val 25000"/>
              <a:gd name="adj3" fmla="val 25000"/>
              <a:gd name="adj4" fmla="val 71621"/>
              <a:gd name="adj5" fmla="val 96621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9" name="文字方塊 118">
            <a:extLst>
              <a:ext uri="{FF2B5EF4-FFF2-40B4-BE49-F238E27FC236}">
                <a16:creationId xmlns:a16="http://schemas.microsoft.com/office/drawing/2014/main" id="{555260DC-8FB2-957C-3EBD-6F7B2CE0422B}"/>
              </a:ext>
            </a:extLst>
          </p:cNvPr>
          <p:cNvSpPr txBox="1">
            <a:spLocks noChangeAspect="1"/>
          </p:cNvSpPr>
          <p:nvPr/>
        </p:nvSpPr>
        <p:spPr>
          <a:xfrm>
            <a:off x="3000872" y="2286455"/>
            <a:ext cx="84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Residual block 0</a:t>
            </a:r>
            <a:r>
              <a:rPr lang="en-US" altLang="zh-TW" sz="2800" baseline="30000" dirty="0"/>
              <a:t>th</a:t>
            </a:r>
            <a:r>
              <a:rPr lang="en-US" altLang="zh-TW" sz="2800" dirty="0"/>
              <a:t> (dilation parameter = 1): </a:t>
            </a:r>
            <a:endParaRPr lang="en-US" altLang="zh-TW" sz="28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矩形: 圓角 119">
            <a:extLst>
              <a:ext uri="{FF2B5EF4-FFF2-40B4-BE49-F238E27FC236}">
                <a16:creationId xmlns:a16="http://schemas.microsoft.com/office/drawing/2014/main" id="{E6D0B84E-9236-CEAB-4006-B4B7E9C9C4FF}"/>
              </a:ext>
            </a:extLst>
          </p:cNvPr>
          <p:cNvSpPr/>
          <p:nvPr/>
        </p:nvSpPr>
        <p:spPr>
          <a:xfrm>
            <a:off x="853508" y="2801761"/>
            <a:ext cx="10788818" cy="3771733"/>
          </a:xfrm>
          <a:prstGeom prst="roundRect">
            <a:avLst/>
          </a:prstGeom>
          <a:noFill/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TW" sz="16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826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/>
              <a:t>1-D</a:t>
            </a:r>
            <a:r>
              <a:rPr lang="zh-TW" altLang="en-US" dirty="0"/>
              <a:t> </a:t>
            </a:r>
            <a:r>
              <a:rPr lang="en-US" altLang="zh-TW" dirty="0"/>
              <a:t>convolution</a:t>
            </a:r>
            <a:endParaRPr lang="en-US" altLang="zh-TW" sz="4400" dirty="0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E9A94D27-E120-529B-B397-3A7F44B8815F}"/>
              </a:ext>
            </a:extLst>
          </p:cNvPr>
          <p:cNvCxnSpPr>
            <a:cxnSpLocks noChangeAspect="1"/>
          </p:cNvCxnSpPr>
          <p:nvPr/>
        </p:nvCxnSpPr>
        <p:spPr>
          <a:xfrm>
            <a:off x="2253321" y="5917676"/>
            <a:ext cx="33936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FD627108-2480-BD76-C3FF-632B8F3CFBB9}"/>
              </a:ext>
            </a:extLst>
          </p:cNvPr>
          <p:cNvGrpSpPr>
            <a:grpSpLocks noChangeAspect="1"/>
          </p:cNvGrpSpPr>
          <p:nvPr/>
        </p:nvGrpSpPr>
        <p:grpSpPr>
          <a:xfrm>
            <a:off x="2535181" y="3661440"/>
            <a:ext cx="245097" cy="2071863"/>
            <a:chOff x="1771296" y="3604487"/>
            <a:chExt cx="245097" cy="2071863"/>
          </a:xfrm>
          <a:solidFill>
            <a:schemeClr val="tx1"/>
          </a:solidFill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34EEF21-BDEC-23B3-4932-83D20FE57CFA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5274FE6-8188-7C7A-91E2-8737FF257233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26A0A1A-FED3-82FE-EB74-837EF9FD10F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F34567C-31B8-D307-CC48-2E4C8314FD67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9A2E0C8-D371-4CD9-1BDC-37575586B0B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F9D8CCF-F84E-18DF-D424-C411F0C761F4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C6BE1A9-46E6-7968-3416-8A5CD8389F9B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7CE13B45-AE06-C77E-BFC8-1227436A2547}"/>
              </a:ext>
            </a:extLst>
          </p:cNvPr>
          <p:cNvGrpSpPr>
            <a:grpSpLocks noChangeAspect="1"/>
          </p:cNvGrpSpPr>
          <p:nvPr/>
        </p:nvGrpSpPr>
        <p:grpSpPr>
          <a:xfrm>
            <a:off x="2980286" y="3647781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950FEB0-C33F-2676-2DAE-DE0EE12DA061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9773758-4A52-3E1A-A994-5845143C6E81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DB5AB68-E5C5-6464-BA20-A13B616EAC8C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8CE56BC-557E-8B02-A2DE-C95FB5D06B4B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7482468-AB35-DB67-861E-1B64F971A9DB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A74CB6A-2BF7-3132-B998-D9DBCB9127A9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C27391B-6E4E-D0DF-207F-5641AA81EBDA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11B1F9E6-6F79-3AC2-9822-0504BFF2F1F7}"/>
              </a:ext>
            </a:extLst>
          </p:cNvPr>
          <p:cNvGrpSpPr>
            <a:grpSpLocks noChangeAspect="1"/>
          </p:cNvGrpSpPr>
          <p:nvPr/>
        </p:nvGrpSpPr>
        <p:grpSpPr>
          <a:xfrm>
            <a:off x="3425391" y="3661440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2274B60-5D85-D03B-3149-A55BCE527A4E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32FA6EF-CB3A-0CAB-B5DF-67ED96504382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6A05CD7-0074-3A79-8EB4-6F95CDC09CB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56AD090-D95E-DB61-2C8B-040D9B4D1E6C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7275BC38-7222-FDF7-4403-FF8B8A9DE6C8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FA6244D-5B91-71EC-884C-2E2183B1AB2E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53D88505-7191-1A05-B4B1-8F39228EC060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E525E752-3C00-C57B-9617-CCEBF05ECC12}"/>
              </a:ext>
            </a:extLst>
          </p:cNvPr>
          <p:cNvGrpSpPr>
            <a:grpSpLocks noChangeAspect="1"/>
          </p:cNvGrpSpPr>
          <p:nvPr/>
        </p:nvGrpSpPr>
        <p:grpSpPr>
          <a:xfrm>
            <a:off x="3870496" y="3653821"/>
            <a:ext cx="245097" cy="2071863"/>
            <a:chOff x="1771296" y="3604487"/>
            <a:chExt cx="245097" cy="2071863"/>
          </a:xfrm>
          <a:solidFill>
            <a:schemeClr val="tx1"/>
          </a:solidFill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1C723341-8AE3-585F-C7EA-1018C0A1FC08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8659D7C-74D7-B7E9-76DD-12DAA4D335D7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08AD846-3BCD-373B-3D87-F4325A5044C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DA07C412-01AC-5735-B2BA-92BBF2AEDEEC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B56A4062-1289-5F71-7389-B9575006DE9B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539184B5-2B27-3E25-8151-9ADDABC1DB08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46C05D6-6A54-65EF-E1A5-79BBECC1A1FE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327EFD5F-91C8-D6C2-58F7-206577BC2880}"/>
              </a:ext>
            </a:extLst>
          </p:cNvPr>
          <p:cNvGrpSpPr>
            <a:grpSpLocks noChangeAspect="1"/>
          </p:cNvGrpSpPr>
          <p:nvPr/>
        </p:nvGrpSpPr>
        <p:grpSpPr>
          <a:xfrm>
            <a:off x="4315601" y="3647580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1C04E0B-906A-D8D2-B424-2998EEFEF320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00A44A08-C164-D4D2-2C0E-15D7B0BC70F0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641B9AD9-7DA5-4A6D-D23F-41EB0AA7DA2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36B925B0-90DE-F0E2-2223-9ADEC9B6747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AB414047-8890-1583-9E65-E59A6ACAF9D8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3A4C5599-DB52-6868-43D7-E7CC0E75DBA0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47DE6976-BD5B-4D50-7E45-C243BE3EC00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9B270725-D617-FCAF-B3A5-F246DE52EC93}"/>
              </a:ext>
            </a:extLst>
          </p:cNvPr>
          <p:cNvGrpSpPr>
            <a:grpSpLocks noChangeAspect="1"/>
          </p:cNvGrpSpPr>
          <p:nvPr/>
        </p:nvGrpSpPr>
        <p:grpSpPr>
          <a:xfrm>
            <a:off x="4760706" y="3653821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C8CE97C3-52FA-ADF3-278C-B59ACE9E46A6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7FDB617E-903F-F4B8-DC1C-7ACC1FDFC150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14D68FF1-E243-EEB7-6CC5-D249B3B060E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EF911AAD-948B-A83B-E790-F7D0BB3807A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C69EDC35-2802-A771-2F77-8C63F1995AE6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072BE826-C851-AD2C-3A94-158F09C0C7BC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A38A2C94-5CF5-0639-0DA1-44F26D0CBA3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4C11F1D6-0CA6-CDE3-86CC-B6F6DBD1ED16}"/>
              </a:ext>
            </a:extLst>
          </p:cNvPr>
          <p:cNvSpPr txBox="1">
            <a:spLocks noChangeAspect="1"/>
          </p:cNvSpPr>
          <p:nvPr/>
        </p:nvSpPr>
        <p:spPr>
          <a:xfrm>
            <a:off x="5177531" y="4269939"/>
            <a:ext cx="72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C9938CC1-5674-BC83-4042-02A0FEE5C9F2}"/>
              </a:ext>
            </a:extLst>
          </p:cNvPr>
          <p:cNvSpPr txBox="1">
            <a:spLocks noChangeAspect="1"/>
          </p:cNvSpPr>
          <p:nvPr/>
        </p:nvSpPr>
        <p:spPr>
          <a:xfrm>
            <a:off x="5020578" y="5895523"/>
            <a:ext cx="95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Time</a:t>
            </a:r>
            <a:endParaRPr lang="zh-TW" altLang="en-US" sz="2800" dirty="0"/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1DCF5562-8AB7-7E5F-3A9C-41E282479E45}"/>
              </a:ext>
            </a:extLst>
          </p:cNvPr>
          <p:cNvSpPr txBox="1">
            <a:spLocks noChangeAspect="1"/>
          </p:cNvSpPr>
          <p:nvPr/>
        </p:nvSpPr>
        <p:spPr>
          <a:xfrm>
            <a:off x="2156632" y="3095370"/>
            <a:ext cx="283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Dim = F’</a:t>
            </a:r>
            <a:endParaRPr lang="zh-TW" altLang="en-US" sz="2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3811EB3-5D63-D418-CC52-25910BFB7B5B}"/>
              </a:ext>
            </a:extLst>
          </p:cNvPr>
          <p:cNvSpPr/>
          <p:nvPr/>
        </p:nvSpPr>
        <p:spPr>
          <a:xfrm>
            <a:off x="2368113" y="3467253"/>
            <a:ext cx="1414392" cy="24282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6C251BA5-BFE8-236E-6960-AE572ADB3801}"/>
              </a:ext>
            </a:extLst>
          </p:cNvPr>
          <p:cNvSpPr txBox="1">
            <a:spLocks/>
          </p:cNvSpPr>
          <p:nvPr/>
        </p:nvSpPr>
        <p:spPr>
          <a:xfrm>
            <a:off x="1371601" y="1597842"/>
            <a:ext cx="10015978" cy="487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/>
              <a:t>dilation parameter = 2</a:t>
            </a:r>
            <a:r>
              <a:rPr lang="en-US" altLang="zh-TW" baseline="30000" dirty="0"/>
              <a:t>i</a:t>
            </a:r>
            <a:r>
              <a:rPr lang="zh-TW" altLang="en-US" baseline="30000" dirty="0"/>
              <a:t> </a:t>
            </a:r>
            <a:endParaRPr lang="en-US" altLang="zh-TW" sz="2400" baseline="30000" dirty="0"/>
          </a:p>
          <a:p>
            <a:endParaRPr lang="zh-TW" altLang="en-US" dirty="0"/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7FBCB6AA-7327-6166-7408-2012195C4608}"/>
              </a:ext>
            </a:extLst>
          </p:cNvPr>
          <p:cNvCxnSpPr>
            <a:cxnSpLocks noChangeAspect="1"/>
          </p:cNvCxnSpPr>
          <p:nvPr/>
        </p:nvCxnSpPr>
        <p:spPr>
          <a:xfrm>
            <a:off x="7547056" y="5917676"/>
            <a:ext cx="33936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0D96284A-034A-38CC-7C24-7D4BAFBAB425}"/>
              </a:ext>
            </a:extLst>
          </p:cNvPr>
          <p:cNvSpPr/>
          <p:nvPr/>
        </p:nvSpPr>
        <p:spPr>
          <a:xfrm>
            <a:off x="7828916" y="3661440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F3143F8E-70BF-4446-2834-F755D42B5472}"/>
              </a:ext>
            </a:extLst>
          </p:cNvPr>
          <p:cNvSpPr/>
          <p:nvPr/>
        </p:nvSpPr>
        <p:spPr>
          <a:xfrm>
            <a:off x="8274021" y="3647781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89B68528-253A-9572-FA2A-8E76167FE823}"/>
              </a:ext>
            </a:extLst>
          </p:cNvPr>
          <p:cNvSpPr/>
          <p:nvPr/>
        </p:nvSpPr>
        <p:spPr>
          <a:xfrm>
            <a:off x="8719126" y="3661440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B54C0F00-10F9-4EFF-072F-FF6B55263BAE}"/>
              </a:ext>
            </a:extLst>
          </p:cNvPr>
          <p:cNvSpPr/>
          <p:nvPr/>
        </p:nvSpPr>
        <p:spPr>
          <a:xfrm>
            <a:off x="9164231" y="3653821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467B95A1-ABF3-CD11-2435-E4B5206F7CC2}"/>
              </a:ext>
            </a:extLst>
          </p:cNvPr>
          <p:cNvSpPr/>
          <p:nvPr/>
        </p:nvSpPr>
        <p:spPr>
          <a:xfrm>
            <a:off x="9609336" y="3647580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9B79A68F-29B3-E8A0-AFE6-24BDC880A0D6}"/>
              </a:ext>
            </a:extLst>
          </p:cNvPr>
          <p:cNvSpPr/>
          <p:nvPr/>
        </p:nvSpPr>
        <p:spPr>
          <a:xfrm>
            <a:off x="10054441" y="3653821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2" name="文字方塊 111">
            <a:extLst>
              <a:ext uri="{FF2B5EF4-FFF2-40B4-BE49-F238E27FC236}">
                <a16:creationId xmlns:a16="http://schemas.microsoft.com/office/drawing/2014/main" id="{76A238B7-54EB-4FDB-B7F2-7CF469CA0D3E}"/>
              </a:ext>
            </a:extLst>
          </p:cNvPr>
          <p:cNvSpPr txBox="1">
            <a:spLocks noChangeAspect="1"/>
          </p:cNvSpPr>
          <p:nvPr/>
        </p:nvSpPr>
        <p:spPr>
          <a:xfrm>
            <a:off x="10441438" y="4269939"/>
            <a:ext cx="72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492DE0AF-086E-10E0-E885-81C19DDB3F08}"/>
              </a:ext>
            </a:extLst>
          </p:cNvPr>
          <p:cNvSpPr txBox="1">
            <a:spLocks noChangeAspect="1"/>
          </p:cNvSpPr>
          <p:nvPr/>
        </p:nvSpPr>
        <p:spPr>
          <a:xfrm>
            <a:off x="10314313" y="5895523"/>
            <a:ext cx="95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Time</a:t>
            </a:r>
            <a:endParaRPr lang="zh-TW" altLang="en-US" sz="2800" dirty="0"/>
          </a:p>
        </p:txBody>
      </p:sp>
      <p:sp>
        <p:nvSpPr>
          <p:cNvPr id="116" name="文字方塊 115">
            <a:extLst>
              <a:ext uri="{FF2B5EF4-FFF2-40B4-BE49-F238E27FC236}">
                <a16:creationId xmlns:a16="http://schemas.microsoft.com/office/drawing/2014/main" id="{5BE41CAB-4C04-85A8-F16A-3DD6CE47D427}"/>
              </a:ext>
            </a:extLst>
          </p:cNvPr>
          <p:cNvSpPr txBox="1"/>
          <p:nvPr/>
        </p:nvSpPr>
        <p:spPr>
          <a:xfrm>
            <a:off x="561969" y="4109463"/>
            <a:ext cx="21356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Kernel2 : 1*3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82022CE-AA48-CF16-1DC6-ED18FA5FAA17}"/>
              </a:ext>
            </a:extLst>
          </p:cNvPr>
          <p:cNvSpPr/>
          <p:nvPr/>
        </p:nvSpPr>
        <p:spPr>
          <a:xfrm>
            <a:off x="7821061" y="3964669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15430F7-50CD-FCD5-58B8-17DDE010A83D}"/>
              </a:ext>
            </a:extLst>
          </p:cNvPr>
          <p:cNvSpPr/>
          <p:nvPr/>
        </p:nvSpPr>
        <p:spPr>
          <a:xfrm>
            <a:off x="8275593" y="3951010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9D2A2DA-39FE-E91F-561F-EFD8DDD19835}"/>
              </a:ext>
            </a:extLst>
          </p:cNvPr>
          <p:cNvSpPr/>
          <p:nvPr/>
        </p:nvSpPr>
        <p:spPr>
          <a:xfrm>
            <a:off x="8720698" y="3964669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B38BE99-94AB-F122-FEA4-1F9759CF89AF}"/>
              </a:ext>
            </a:extLst>
          </p:cNvPr>
          <p:cNvSpPr/>
          <p:nvPr/>
        </p:nvSpPr>
        <p:spPr>
          <a:xfrm>
            <a:off x="9165803" y="3957050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274A21C-F847-C679-DEBF-C868BD64B0A4}"/>
              </a:ext>
            </a:extLst>
          </p:cNvPr>
          <p:cNvSpPr/>
          <p:nvPr/>
        </p:nvSpPr>
        <p:spPr>
          <a:xfrm>
            <a:off x="9601481" y="3950809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B71084E-4775-539B-3440-348CC2B14B3E}"/>
              </a:ext>
            </a:extLst>
          </p:cNvPr>
          <p:cNvSpPr/>
          <p:nvPr/>
        </p:nvSpPr>
        <p:spPr>
          <a:xfrm>
            <a:off x="10056013" y="3957050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345DA6BF-E3BA-499C-EC66-E254EF6BED6F}"/>
              </a:ext>
            </a:extLst>
          </p:cNvPr>
          <p:cNvCxnSpPr>
            <a:cxnSpLocks/>
          </p:cNvCxnSpPr>
          <p:nvPr/>
        </p:nvCxnSpPr>
        <p:spPr>
          <a:xfrm>
            <a:off x="3870496" y="3495480"/>
            <a:ext cx="3765215" cy="6139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15FCEC27-310E-3A0B-CA55-BB98D765C824}"/>
              </a:ext>
            </a:extLst>
          </p:cNvPr>
          <p:cNvSpPr txBox="1">
            <a:spLocks noChangeAspect="1"/>
          </p:cNvSpPr>
          <p:nvPr/>
        </p:nvSpPr>
        <p:spPr>
          <a:xfrm>
            <a:off x="3103302" y="2288180"/>
            <a:ext cx="806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Residual block 0</a:t>
            </a:r>
            <a:r>
              <a:rPr lang="en-US" altLang="zh-TW" sz="2800" baseline="30000" dirty="0"/>
              <a:t>th</a:t>
            </a:r>
            <a:r>
              <a:rPr lang="en-US" altLang="zh-TW" sz="2800" dirty="0"/>
              <a:t> (dilation parameter = 1): </a:t>
            </a:r>
            <a:endParaRPr lang="en-US" altLang="zh-TW" sz="28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F478BEA6-9525-84EE-ABFE-20A98F13A988}"/>
              </a:ext>
            </a:extLst>
          </p:cNvPr>
          <p:cNvSpPr/>
          <p:nvPr/>
        </p:nvSpPr>
        <p:spPr>
          <a:xfrm>
            <a:off x="853508" y="2801761"/>
            <a:ext cx="10788818" cy="3771733"/>
          </a:xfrm>
          <a:prstGeom prst="roundRect">
            <a:avLst/>
          </a:prstGeom>
          <a:noFill/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TW" sz="16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3D755670-E514-B20F-775A-990CE9FB64AF}"/>
              </a:ext>
            </a:extLst>
          </p:cNvPr>
          <p:cNvSpPr txBox="1">
            <a:spLocks noChangeAspect="1"/>
          </p:cNvSpPr>
          <p:nvPr/>
        </p:nvSpPr>
        <p:spPr>
          <a:xfrm>
            <a:off x="6291615" y="4687627"/>
            <a:ext cx="414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800" dirty="0"/>
              <a:t>做</a:t>
            </a:r>
            <a:r>
              <a:rPr lang="en-US" altLang="zh-TW" sz="2800" dirty="0"/>
              <a:t>F’</a:t>
            </a:r>
            <a:r>
              <a:rPr lang="zh-TW" altLang="en-US" sz="2800" dirty="0"/>
              <a:t>次</a:t>
            </a:r>
            <a:endParaRPr lang="en-US" altLang="zh-TW" sz="28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1E969B9C-A657-7C45-992A-4CA1178ABCB2}"/>
              </a:ext>
            </a:extLst>
          </p:cNvPr>
          <p:cNvSpPr txBox="1">
            <a:spLocks noChangeAspect="1"/>
          </p:cNvSpPr>
          <p:nvPr/>
        </p:nvSpPr>
        <p:spPr>
          <a:xfrm rot="5400000">
            <a:off x="6594175" y="4400438"/>
            <a:ext cx="72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00872E3E-0569-C7E7-ABAA-EC14E3254242}"/>
              </a:ext>
            </a:extLst>
          </p:cNvPr>
          <p:cNvSpPr/>
          <p:nvPr/>
        </p:nvSpPr>
        <p:spPr>
          <a:xfrm>
            <a:off x="7821061" y="4248132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5EFC2BCA-278C-534C-8B86-C7FE787D71C6}"/>
              </a:ext>
            </a:extLst>
          </p:cNvPr>
          <p:cNvSpPr/>
          <p:nvPr/>
        </p:nvSpPr>
        <p:spPr>
          <a:xfrm>
            <a:off x="8275593" y="4234473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86823103-E5E5-B415-CF76-B4E92BFB3A3C}"/>
              </a:ext>
            </a:extLst>
          </p:cNvPr>
          <p:cNvSpPr/>
          <p:nvPr/>
        </p:nvSpPr>
        <p:spPr>
          <a:xfrm>
            <a:off x="8720698" y="4248132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B5EA91BF-D6CD-C383-CCA0-84258E70B43F}"/>
              </a:ext>
            </a:extLst>
          </p:cNvPr>
          <p:cNvSpPr/>
          <p:nvPr/>
        </p:nvSpPr>
        <p:spPr>
          <a:xfrm>
            <a:off x="9165803" y="4240513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3615CB17-D688-5AB8-C54C-B46827CEA9BF}"/>
              </a:ext>
            </a:extLst>
          </p:cNvPr>
          <p:cNvSpPr/>
          <p:nvPr/>
        </p:nvSpPr>
        <p:spPr>
          <a:xfrm>
            <a:off x="9601481" y="4234272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476FA070-E6EF-CFB7-110B-79CA7ECB2FB2}"/>
              </a:ext>
            </a:extLst>
          </p:cNvPr>
          <p:cNvSpPr/>
          <p:nvPr/>
        </p:nvSpPr>
        <p:spPr>
          <a:xfrm>
            <a:off x="10056013" y="4240513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0BA64262-799E-0E5E-8ED4-C8F787049F0F}"/>
              </a:ext>
            </a:extLst>
          </p:cNvPr>
          <p:cNvSpPr/>
          <p:nvPr/>
        </p:nvSpPr>
        <p:spPr>
          <a:xfrm>
            <a:off x="7822633" y="4551361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55B73CC0-86A5-729D-5847-5B58463A4475}"/>
              </a:ext>
            </a:extLst>
          </p:cNvPr>
          <p:cNvSpPr/>
          <p:nvPr/>
        </p:nvSpPr>
        <p:spPr>
          <a:xfrm>
            <a:off x="8277165" y="4537702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52AAF4C7-1703-F00B-0005-7B48E5D253C8}"/>
              </a:ext>
            </a:extLst>
          </p:cNvPr>
          <p:cNvSpPr/>
          <p:nvPr/>
        </p:nvSpPr>
        <p:spPr>
          <a:xfrm>
            <a:off x="8722270" y="4551361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1C092E0D-C475-8531-0E6C-4EAB7DF5DF60}"/>
              </a:ext>
            </a:extLst>
          </p:cNvPr>
          <p:cNvSpPr/>
          <p:nvPr/>
        </p:nvSpPr>
        <p:spPr>
          <a:xfrm>
            <a:off x="9167375" y="4543742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F2014C7E-E366-FEDB-E8E9-8F5E8B005F7C}"/>
              </a:ext>
            </a:extLst>
          </p:cNvPr>
          <p:cNvSpPr/>
          <p:nvPr/>
        </p:nvSpPr>
        <p:spPr>
          <a:xfrm>
            <a:off x="9603053" y="4537501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57D21601-2708-79F1-971B-F74DD43B5C6C}"/>
              </a:ext>
            </a:extLst>
          </p:cNvPr>
          <p:cNvSpPr/>
          <p:nvPr/>
        </p:nvSpPr>
        <p:spPr>
          <a:xfrm>
            <a:off x="10057585" y="4543742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5648FA6B-FCE9-E164-EB0A-31A20B9EB015}"/>
              </a:ext>
            </a:extLst>
          </p:cNvPr>
          <p:cNvSpPr/>
          <p:nvPr/>
        </p:nvSpPr>
        <p:spPr>
          <a:xfrm>
            <a:off x="7821135" y="4814649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683C970C-4A26-83A1-E42B-D0F666142A0C}"/>
              </a:ext>
            </a:extLst>
          </p:cNvPr>
          <p:cNvSpPr/>
          <p:nvPr/>
        </p:nvSpPr>
        <p:spPr>
          <a:xfrm>
            <a:off x="8275667" y="4800990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0CA307A4-D286-AB49-0996-4A65445FEBF7}"/>
              </a:ext>
            </a:extLst>
          </p:cNvPr>
          <p:cNvSpPr/>
          <p:nvPr/>
        </p:nvSpPr>
        <p:spPr>
          <a:xfrm>
            <a:off x="8720772" y="4814649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2D6B9017-C4B5-F6F0-1ACD-9486A2038978}"/>
              </a:ext>
            </a:extLst>
          </p:cNvPr>
          <p:cNvSpPr/>
          <p:nvPr/>
        </p:nvSpPr>
        <p:spPr>
          <a:xfrm>
            <a:off x="9165877" y="4807030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E9B4415C-5059-03B0-1D78-FC0B6A29348D}"/>
              </a:ext>
            </a:extLst>
          </p:cNvPr>
          <p:cNvSpPr/>
          <p:nvPr/>
        </p:nvSpPr>
        <p:spPr>
          <a:xfrm>
            <a:off x="9601555" y="4800789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2A684450-6980-5BDB-C94B-0CF4C8B1844C}"/>
              </a:ext>
            </a:extLst>
          </p:cNvPr>
          <p:cNvSpPr/>
          <p:nvPr/>
        </p:nvSpPr>
        <p:spPr>
          <a:xfrm>
            <a:off x="10056087" y="4807030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2A37A0AC-1F50-C607-A778-7D872B59E1F8}"/>
              </a:ext>
            </a:extLst>
          </p:cNvPr>
          <p:cNvSpPr/>
          <p:nvPr/>
        </p:nvSpPr>
        <p:spPr>
          <a:xfrm>
            <a:off x="7821135" y="5098112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57A49477-1AEF-5BD8-F34D-9065BA518D00}"/>
              </a:ext>
            </a:extLst>
          </p:cNvPr>
          <p:cNvSpPr/>
          <p:nvPr/>
        </p:nvSpPr>
        <p:spPr>
          <a:xfrm>
            <a:off x="8275667" y="5084453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504CFB92-7911-A37C-FEB1-ABEA8E17E7FD}"/>
              </a:ext>
            </a:extLst>
          </p:cNvPr>
          <p:cNvSpPr/>
          <p:nvPr/>
        </p:nvSpPr>
        <p:spPr>
          <a:xfrm>
            <a:off x="8720772" y="5098112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F02A08DE-3E7B-F493-5F1B-8F284DABA99B}"/>
              </a:ext>
            </a:extLst>
          </p:cNvPr>
          <p:cNvSpPr/>
          <p:nvPr/>
        </p:nvSpPr>
        <p:spPr>
          <a:xfrm>
            <a:off x="9165877" y="5090493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406A726F-E794-0D0A-423E-C5B99B8A5166}"/>
              </a:ext>
            </a:extLst>
          </p:cNvPr>
          <p:cNvSpPr/>
          <p:nvPr/>
        </p:nvSpPr>
        <p:spPr>
          <a:xfrm>
            <a:off x="9601555" y="5084252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624A4806-514D-2BBB-7531-9EB3BF92BF11}"/>
              </a:ext>
            </a:extLst>
          </p:cNvPr>
          <p:cNvSpPr/>
          <p:nvPr/>
        </p:nvSpPr>
        <p:spPr>
          <a:xfrm>
            <a:off x="10056087" y="5090493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7E16CB53-3EF5-E4B6-BD6F-67EFDD96712E}"/>
              </a:ext>
            </a:extLst>
          </p:cNvPr>
          <p:cNvSpPr/>
          <p:nvPr/>
        </p:nvSpPr>
        <p:spPr>
          <a:xfrm>
            <a:off x="7822707" y="5401341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CBD710CC-9621-84BB-5E92-B2D4A6D917AF}"/>
              </a:ext>
            </a:extLst>
          </p:cNvPr>
          <p:cNvSpPr/>
          <p:nvPr/>
        </p:nvSpPr>
        <p:spPr>
          <a:xfrm>
            <a:off x="8277239" y="5387682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34404F65-FB96-7341-6FBD-FD4B6EE0CC68}"/>
              </a:ext>
            </a:extLst>
          </p:cNvPr>
          <p:cNvSpPr/>
          <p:nvPr/>
        </p:nvSpPr>
        <p:spPr>
          <a:xfrm>
            <a:off x="8722344" y="5401341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05EA9866-00DF-C7FA-D3C1-52F87FD5A9F1}"/>
              </a:ext>
            </a:extLst>
          </p:cNvPr>
          <p:cNvSpPr/>
          <p:nvPr/>
        </p:nvSpPr>
        <p:spPr>
          <a:xfrm>
            <a:off x="9167449" y="5393722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7223E460-D89F-6350-8AC7-3FC7AC356B0C}"/>
              </a:ext>
            </a:extLst>
          </p:cNvPr>
          <p:cNvSpPr/>
          <p:nvPr/>
        </p:nvSpPr>
        <p:spPr>
          <a:xfrm>
            <a:off x="9603127" y="5387481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2EAF9A32-F896-829C-618D-C83D7B8CEE4D}"/>
              </a:ext>
            </a:extLst>
          </p:cNvPr>
          <p:cNvSpPr/>
          <p:nvPr/>
        </p:nvSpPr>
        <p:spPr>
          <a:xfrm>
            <a:off x="10057659" y="5393722"/>
            <a:ext cx="245097" cy="30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9" name="文字方塊 138">
            <a:extLst>
              <a:ext uri="{FF2B5EF4-FFF2-40B4-BE49-F238E27FC236}">
                <a16:creationId xmlns:a16="http://schemas.microsoft.com/office/drawing/2014/main" id="{89A2F120-7A8B-E598-5E60-7BEBD529A31D}"/>
              </a:ext>
            </a:extLst>
          </p:cNvPr>
          <p:cNvSpPr txBox="1">
            <a:spLocks noChangeAspect="1"/>
          </p:cNvSpPr>
          <p:nvPr/>
        </p:nvSpPr>
        <p:spPr>
          <a:xfrm>
            <a:off x="7308587" y="2936797"/>
            <a:ext cx="363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Arial"/>
                <a:ea typeface="Arial"/>
                <a:cs typeface="Arial"/>
                <a:sym typeface="Arial"/>
              </a:rPr>
              <a:t>一次</a:t>
            </a:r>
            <a:r>
              <a:rPr lang="en-US" altLang="zh-TW" sz="2800" dirty="0">
                <a:latin typeface="Arial"/>
                <a:ea typeface="Arial"/>
                <a:cs typeface="Arial"/>
                <a:sym typeface="Arial"/>
              </a:rPr>
              <a:t>1-D convolution</a:t>
            </a:r>
          </a:p>
        </p:txBody>
      </p:sp>
      <p:sp>
        <p:nvSpPr>
          <p:cNvPr id="140" name="文字方塊 139">
            <a:extLst>
              <a:ext uri="{FF2B5EF4-FFF2-40B4-BE49-F238E27FC236}">
                <a16:creationId xmlns:a16="http://schemas.microsoft.com/office/drawing/2014/main" id="{20BB9300-C8FF-D9E0-B165-0370762EBAC2}"/>
              </a:ext>
            </a:extLst>
          </p:cNvPr>
          <p:cNvSpPr txBox="1">
            <a:spLocks noChangeAspect="1"/>
          </p:cNvSpPr>
          <p:nvPr/>
        </p:nvSpPr>
        <p:spPr>
          <a:xfrm>
            <a:off x="6772881" y="3379084"/>
            <a:ext cx="283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Dim = F’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7939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7" grpId="0" animBg="1"/>
      <p:bldP spid="88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/>
      <p:bldP spid="1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橢圓 279">
            <a:extLst>
              <a:ext uri="{FF2B5EF4-FFF2-40B4-BE49-F238E27FC236}">
                <a16:creationId xmlns:a16="http://schemas.microsoft.com/office/drawing/2014/main" id="{7B4391F4-2DDC-DFB2-C1AC-8F5EDD726FBE}"/>
              </a:ext>
            </a:extLst>
          </p:cNvPr>
          <p:cNvSpPr/>
          <p:nvPr/>
        </p:nvSpPr>
        <p:spPr>
          <a:xfrm>
            <a:off x="10388054" y="4052807"/>
            <a:ext cx="666107" cy="635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/>
              <a:t>Residual block</a:t>
            </a:r>
            <a:endParaRPr lang="en-US" altLang="zh-TW" sz="4400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FD627108-2480-BD76-C3FF-632B8F3CFBB9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248370" y="3757228"/>
            <a:ext cx="157886" cy="1334644"/>
            <a:chOff x="1771296" y="3604487"/>
            <a:chExt cx="245097" cy="2071863"/>
          </a:xfrm>
          <a:solidFill>
            <a:schemeClr val="tx1"/>
          </a:solidFill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34EEF21-BDEC-23B3-4932-83D20FE57CFA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5274FE6-8188-7C7A-91E2-8737FF257233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26A0A1A-FED3-82FE-EB74-837EF9FD10F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F34567C-31B8-D307-CC48-2E4C8314FD67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9A2E0C8-D371-4CD9-1BDC-37575586B0B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F9D8CCF-F84E-18DF-D424-C411F0C761F4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C6BE1A9-46E6-7968-3416-8A5CD8389F9B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7CE13B45-AE06-C77E-BFC8-1227436A2547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523794" y="3743569"/>
            <a:ext cx="157886" cy="1334644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950FEB0-C33F-2676-2DAE-DE0EE12DA061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9773758-4A52-3E1A-A994-5845143C6E81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DB5AB68-E5C5-6464-BA20-A13B616EAC8C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8CE56BC-557E-8B02-A2DE-C95FB5D06B4B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7482468-AB35-DB67-861E-1B64F971A9DB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A74CB6A-2BF7-3132-B998-D9DBCB9127A9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C27391B-6E4E-D0DF-207F-5641AA81EBDA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11B1F9E6-6F79-3AC2-9822-0504BFF2F1F7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818069" y="3757228"/>
            <a:ext cx="157886" cy="1334644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2274B60-5D85-D03B-3149-A55BCE527A4E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32FA6EF-CB3A-0CAB-B5DF-67ED96504382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6A05CD7-0074-3A79-8EB4-6F95CDC09CB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56AD090-D95E-DB61-2C8B-040D9B4D1E6C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7275BC38-7222-FDF7-4403-FF8B8A9DE6C8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FA6244D-5B91-71EC-884C-2E2183B1AB2E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53D88505-7191-1A05-B4B1-8F39228EC060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E525E752-3C00-C57B-9617-CCEBF05ECC12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2140624" y="3749609"/>
            <a:ext cx="157886" cy="1334644"/>
            <a:chOff x="1771296" y="3604487"/>
            <a:chExt cx="245097" cy="2071863"/>
          </a:xfrm>
          <a:solidFill>
            <a:schemeClr val="tx1"/>
          </a:solidFill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1C723341-8AE3-585F-C7EA-1018C0A1FC08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8659D7C-74D7-B7E9-76DD-12DAA4D335D7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08AD846-3BCD-373B-3D87-F4325A5044C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DA07C412-01AC-5735-B2BA-92BBF2AEDEEC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B56A4062-1289-5F71-7389-B9575006DE9B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539184B5-2B27-3E25-8151-9ADDABC1DB08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46C05D6-6A54-65EF-E1A5-79BBECC1A1FE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327EFD5F-91C8-D6C2-58F7-206577BC2880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2463180" y="3743368"/>
            <a:ext cx="157886" cy="1334644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1C04E0B-906A-D8D2-B424-2998EEFEF320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00A44A08-C164-D4D2-2C0E-15D7B0BC70F0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641B9AD9-7DA5-4A6D-D23F-41EB0AA7DA2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36B925B0-90DE-F0E2-2223-9ADEC9B6747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AB414047-8890-1583-9E65-E59A6ACAF9D8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3A4C5599-DB52-6868-43D7-E7CC0E75DBA0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47DE6976-BD5B-4D50-7E45-C243BE3EC00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9B270725-D617-FCAF-B3A5-F246DE52EC93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2766885" y="3749609"/>
            <a:ext cx="157886" cy="1334644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C8CE97C3-52FA-ADF3-278C-B59ACE9E46A6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7FDB617E-903F-F4B8-DC1C-7ACC1FDFC150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14D68FF1-E243-EEB7-6CC5-D249B3B060E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EF911AAD-948B-A83B-E790-F7D0BB3807A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C69EDC35-2802-A771-2F77-8C63F1995AE6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072BE826-C851-AD2C-3A94-158F09C0C7BC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A38A2C94-5CF5-0639-0DA1-44F26D0CBA3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4C11F1D6-0CA6-CDE3-86CC-B6F6DBD1ED16}"/>
              </a:ext>
            </a:extLst>
          </p:cNvPr>
          <p:cNvSpPr txBox="1">
            <a:spLocks noChangeAspect="1"/>
          </p:cNvSpPr>
          <p:nvPr/>
        </p:nvSpPr>
        <p:spPr>
          <a:xfrm flipH="1">
            <a:off x="3042306" y="3999429"/>
            <a:ext cx="465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1DCF5562-8AB7-7E5F-3A9C-41E282479E45}"/>
              </a:ext>
            </a:extLst>
          </p:cNvPr>
          <p:cNvSpPr txBox="1">
            <a:spLocks noChangeAspect="1"/>
          </p:cNvSpPr>
          <p:nvPr/>
        </p:nvSpPr>
        <p:spPr>
          <a:xfrm flipH="1">
            <a:off x="1116854" y="3200546"/>
            <a:ext cx="182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Dim = F’</a:t>
            </a:r>
            <a:endParaRPr lang="zh-TW" altLang="en-US" sz="2000" dirty="0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15FCEC27-310E-3A0B-CA55-BB98D765C824}"/>
              </a:ext>
            </a:extLst>
          </p:cNvPr>
          <p:cNvSpPr txBox="1">
            <a:spLocks noChangeAspect="1"/>
          </p:cNvSpPr>
          <p:nvPr/>
        </p:nvSpPr>
        <p:spPr>
          <a:xfrm>
            <a:off x="3103302" y="2288180"/>
            <a:ext cx="806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Residual block 0</a:t>
            </a:r>
            <a:r>
              <a:rPr lang="en-US" altLang="zh-TW" sz="2800" baseline="30000" dirty="0"/>
              <a:t>th</a:t>
            </a:r>
            <a:r>
              <a:rPr lang="en-US" altLang="zh-TW" sz="2800" dirty="0"/>
              <a:t> (dilation parameter = 1): </a:t>
            </a:r>
            <a:endParaRPr lang="en-US" altLang="zh-TW" sz="28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F478BEA6-9525-84EE-ABFE-20A98F13A988}"/>
              </a:ext>
            </a:extLst>
          </p:cNvPr>
          <p:cNvSpPr/>
          <p:nvPr/>
        </p:nvSpPr>
        <p:spPr>
          <a:xfrm>
            <a:off x="853508" y="2801761"/>
            <a:ext cx="10788818" cy="3771733"/>
          </a:xfrm>
          <a:prstGeom prst="roundRect">
            <a:avLst/>
          </a:prstGeom>
          <a:noFill/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TW" sz="16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5F0A1C89-67C2-12C8-3820-D83804A76A32}"/>
              </a:ext>
            </a:extLst>
          </p:cNvPr>
          <p:cNvCxnSpPr>
            <a:cxnSpLocks/>
            <a:stCxn id="73" idx="1"/>
          </p:cNvCxnSpPr>
          <p:nvPr/>
        </p:nvCxnSpPr>
        <p:spPr>
          <a:xfrm flipV="1">
            <a:off x="3507953" y="4256867"/>
            <a:ext cx="470158" cy="41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3" name="群組 162">
            <a:extLst>
              <a:ext uri="{FF2B5EF4-FFF2-40B4-BE49-F238E27FC236}">
                <a16:creationId xmlns:a16="http://schemas.microsoft.com/office/drawing/2014/main" id="{00B70C51-49FC-4985-60DD-DBA645282947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169126" y="3711730"/>
            <a:ext cx="157886" cy="1334644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A7B5D431-E2E9-F3D8-F0A3-16AA1075CE19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id="{5F1EB952-7A8F-8F6B-A056-7E73C3D33136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2973B808-3783-8A62-EC51-210C3B3F237C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7" name="矩形 166">
              <a:extLst>
                <a:ext uri="{FF2B5EF4-FFF2-40B4-BE49-F238E27FC236}">
                  <a16:creationId xmlns:a16="http://schemas.microsoft.com/office/drawing/2014/main" id="{C9CBAC9F-29FD-6EE6-D88A-653D684EFB5D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8" name="矩形 167">
              <a:extLst>
                <a:ext uri="{FF2B5EF4-FFF2-40B4-BE49-F238E27FC236}">
                  <a16:creationId xmlns:a16="http://schemas.microsoft.com/office/drawing/2014/main" id="{B8B1D134-5C41-903D-3F5C-871BA0A88AF3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9" name="矩形 168">
              <a:extLst>
                <a:ext uri="{FF2B5EF4-FFF2-40B4-BE49-F238E27FC236}">
                  <a16:creationId xmlns:a16="http://schemas.microsoft.com/office/drawing/2014/main" id="{4D3129D9-41F3-92CF-675F-370560F8A6C2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0" name="矩形 169">
              <a:extLst>
                <a:ext uri="{FF2B5EF4-FFF2-40B4-BE49-F238E27FC236}">
                  <a16:creationId xmlns:a16="http://schemas.microsoft.com/office/drawing/2014/main" id="{E93E689C-E43A-09CB-0D28-8188A629B229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1" name="群組 170">
            <a:extLst>
              <a:ext uri="{FF2B5EF4-FFF2-40B4-BE49-F238E27FC236}">
                <a16:creationId xmlns:a16="http://schemas.microsoft.com/office/drawing/2014/main" id="{8AE26548-85FA-2FB5-D0E0-2407878431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444550" y="3698071"/>
            <a:ext cx="157886" cy="1334644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172" name="矩形 171">
              <a:extLst>
                <a:ext uri="{FF2B5EF4-FFF2-40B4-BE49-F238E27FC236}">
                  <a16:creationId xmlns:a16="http://schemas.microsoft.com/office/drawing/2014/main" id="{6C8FD0F3-FE5C-5B06-5436-DD1F18E526E8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3" name="矩形 172">
              <a:extLst>
                <a:ext uri="{FF2B5EF4-FFF2-40B4-BE49-F238E27FC236}">
                  <a16:creationId xmlns:a16="http://schemas.microsoft.com/office/drawing/2014/main" id="{D742ED7F-80C2-257F-5767-5F2EF6A1C500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4" name="矩形 173">
              <a:extLst>
                <a:ext uri="{FF2B5EF4-FFF2-40B4-BE49-F238E27FC236}">
                  <a16:creationId xmlns:a16="http://schemas.microsoft.com/office/drawing/2014/main" id="{71932C38-11EA-1987-31F4-BC835C218C8E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5" name="矩形 174">
              <a:extLst>
                <a:ext uri="{FF2B5EF4-FFF2-40B4-BE49-F238E27FC236}">
                  <a16:creationId xmlns:a16="http://schemas.microsoft.com/office/drawing/2014/main" id="{0CD1DCFB-FB58-248C-AF5F-2E4C79360792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6" name="矩形 175">
              <a:extLst>
                <a:ext uri="{FF2B5EF4-FFF2-40B4-BE49-F238E27FC236}">
                  <a16:creationId xmlns:a16="http://schemas.microsoft.com/office/drawing/2014/main" id="{481F67E9-05C7-3DF9-1B7F-72E6C2038A28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7" name="矩形 176">
              <a:extLst>
                <a:ext uri="{FF2B5EF4-FFF2-40B4-BE49-F238E27FC236}">
                  <a16:creationId xmlns:a16="http://schemas.microsoft.com/office/drawing/2014/main" id="{97E0F065-2DA4-EDA8-C1EC-2F6B6041A9D0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8" name="矩形 177">
              <a:extLst>
                <a:ext uri="{FF2B5EF4-FFF2-40B4-BE49-F238E27FC236}">
                  <a16:creationId xmlns:a16="http://schemas.microsoft.com/office/drawing/2014/main" id="{8B9820A6-CCE9-7684-7AE9-C98AA7A52DD2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9" name="群組 178">
            <a:extLst>
              <a:ext uri="{FF2B5EF4-FFF2-40B4-BE49-F238E27FC236}">
                <a16:creationId xmlns:a16="http://schemas.microsoft.com/office/drawing/2014/main" id="{620B3B7E-5985-6A96-8095-722797246456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738825" y="3711730"/>
            <a:ext cx="157886" cy="1334644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180" name="矩形 179">
              <a:extLst>
                <a:ext uri="{FF2B5EF4-FFF2-40B4-BE49-F238E27FC236}">
                  <a16:creationId xmlns:a16="http://schemas.microsoft.com/office/drawing/2014/main" id="{4F23829E-401C-68A8-7756-5E231C64379D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1" name="矩形 180">
              <a:extLst>
                <a:ext uri="{FF2B5EF4-FFF2-40B4-BE49-F238E27FC236}">
                  <a16:creationId xmlns:a16="http://schemas.microsoft.com/office/drawing/2014/main" id="{F9351263-20DA-2BD5-BCE5-111714DD0073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2" name="矩形 181">
              <a:extLst>
                <a:ext uri="{FF2B5EF4-FFF2-40B4-BE49-F238E27FC236}">
                  <a16:creationId xmlns:a16="http://schemas.microsoft.com/office/drawing/2014/main" id="{4F920591-213D-7B90-E5F0-A73AF4362B04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3" name="矩形 182">
              <a:extLst>
                <a:ext uri="{FF2B5EF4-FFF2-40B4-BE49-F238E27FC236}">
                  <a16:creationId xmlns:a16="http://schemas.microsoft.com/office/drawing/2014/main" id="{967F3C93-E511-60EC-A612-BC50E260A582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D8A761E3-5AFC-6A05-066F-D2A783A79887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85" name="矩形 184">
              <a:extLst>
                <a:ext uri="{FF2B5EF4-FFF2-40B4-BE49-F238E27FC236}">
                  <a16:creationId xmlns:a16="http://schemas.microsoft.com/office/drawing/2014/main" id="{B72A2FCA-4A08-DF58-5EB4-80616A220DBA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6" name="矩形 185">
              <a:extLst>
                <a:ext uri="{FF2B5EF4-FFF2-40B4-BE49-F238E27FC236}">
                  <a16:creationId xmlns:a16="http://schemas.microsoft.com/office/drawing/2014/main" id="{14ED2F57-8896-9F19-FACD-EB5527F28B1E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7" name="群組 186">
            <a:extLst>
              <a:ext uri="{FF2B5EF4-FFF2-40B4-BE49-F238E27FC236}">
                <a16:creationId xmlns:a16="http://schemas.microsoft.com/office/drawing/2014/main" id="{4C1A183E-3913-9AF7-7A65-5634FF619EB7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5061380" y="3704111"/>
            <a:ext cx="157886" cy="1334644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A2CA5299-A4FF-5ABE-3C88-D86B40E3F68D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9" name="矩形 188">
              <a:extLst>
                <a:ext uri="{FF2B5EF4-FFF2-40B4-BE49-F238E27FC236}">
                  <a16:creationId xmlns:a16="http://schemas.microsoft.com/office/drawing/2014/main" id="{2475DE15-7B73-AA4F-886D-AD2DD917FE69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0" name="矩形 189">
              <a:extLst>
                <a:ext uri="{FF2B5EF4-FFF2-40B4-BE49-F238E27FC236}">
                  <a16:creationId xmlns:a16="http://schemas.microsoft.com/office/drawing/2014/main" id="{27C917DC-2B90-943D-7601-7E95F0528D2A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1" name="矩形 190">
              <a:extLst>
                <a:ext uri="{FF2B5EF4-FFF2-40B4-BE49-F238E27FC236}">
                  <a16:creationId xmlns:a16="http://schemas.microsoft.com/office/drawing/2014/main" id="{6A2B902C-C2A3-9DE9-EB4D-EBA535DD7701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2" name="矩形 191">
              <a:extLst>
                <a:ext uri="{FF2B5EF4-FFF2-40B4-BE49-F238E27FC236}">
                  <a16:creationId xmlns:a16="http://schemas.microsoft.com/office/drawing/2014/main" id="{424069D5-3862-EFF0-157B-433C5F837E78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3" name="矩形 192">
              <a:extLst>
                <a:ext uri="{FF2B5EF4-FFF2-40B4-BE49-F238E27FC236}">
                  <a16:creationId xmlns:a16="http://schemas.microsoft.com/office/drawing/2014/main" id="{A04335C1-D675-0DBF-3B3B-FE5C53691785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94" name="矩形 193">
              <a:extLst>
                <a:ext uri="{FF2B5EF4-FFF2-40B4-BE49-F238E27FC236}">
                  <a16:creationId xmlns:a16="http://schemas.microsoft.com/office/drawing/2014/main" id="{96D15CFE-7C63-E3C6-F8DE-6B7E84417C6D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5" name="群組 194">
            <a:extLst>
              <a:ext uri="{FF2B5EF4-FFF2-40B4-BE49-F238E27FC236}">
                <a16:creationId xmlns:a16="http://schemas.microsoft.com/office/drawing/2014/main" id="{6AC0FF49-C965-DD32-144D-1A96ED05D035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5383936" y="3697870"/>
            <a:ext cx="157886" cy="1334644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196" name="矩形 195">
              <a:extLst>
                <a:ext uri="{FF2B5EF4-FFF2-40B4-BE49-F238E27FC236}">
                  <a16:creationId xmlns:a16="http://schemas.microsoft.com/office/drawing/2014/main" id="{C89B30CE-D51D-0152-3AC9-CDB4F12BC9D1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7" name="矩形 196">
              <a:extLst>
                <a:ext uri="{FF2B5EF4-FFF2-40B4-BE49-F238E27FC236}">
                  <a16:creationId xmlns:a16="http://schemas.microsoft.com/office/drawing/2014/main" id="{3251814A-FE97-8ED0-15AA-C302525A4F48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8" name="矩形 197">
              <a:extLst>
                <a:ext uri="{FF2B5EF4-FFF2-40B4-BE49-F238E27FC236}">
                  <a16:creationId xmlns:a16="http://schemas.microsoft.com/office/drawing/2014/main" id="{5104C5E5-0B9A-B58C-A514-C7EB6F6EA48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9" name="矩形 198">
              <a:extLst>
                <a:ext uri="{FF2B5EF4-FFF2-40B4-BE49-F238E27FC236}">
                  <a16:creationId xmlns:a16="http://schemas.microsoft.com/office/drawing/2014/main" id="{685C8FDE-6369-D6EE-C34D-C2C1A9759F74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0" name="矩形 199">
              <a:extLst>
                <a:ext uri="{FF2B5EF4-FFF2-40B4-BE49-F238E27FC236}">
                  <a16:creationId xmlns:a16="http://schemas.microsoft.com/office/drawing/2014/main" id="{0408CC6B-4E6E-DAD1-2022-73455E582244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1" name="矩形 200">
              <a:extLst>
                <a:ext uri="{FF2B5EF4-FFF2-40B4-BE49-F238E27FC236}">
                  <a16:creationId xmlns:a16="http://schemas.microsoft.com/office/drawing/2014/main" id="{09AF642C-AC33-9DA2-E0A0-CF3B76A97E60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2" name="矩形 201">
              <a:extLst>
                <a:ext uri="{FF2B5EF4-FFF2-40B4-BE49-F238E27FC236}">
                  <a16:creationId xmlns:a16="http://schemas.microsoft.com/office/drawing/2014/main" id="{EBB6C7E0-81A2-FF2B-C705-59931C0B6A96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3" name="群組 202">
            <a:extLst>
              <a:ext uri="{FF2B5EF4-FFF2-40B4-BE49-F238E27FC236}">
                <a16:creationId xmlns:a16="http://schemas.microsoft.com/office/drawing/2014/main" id="{17978DA3-0E25-6381-85D1-02E4CAF28063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5687641" y="3704111"/>
            <a:ext cx="157886" cy="1334644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204" name="矩形 203">
              <a:extLst>
                <a:ext uri="{FF2B5EF4-FFF2-40B4-BE49-F238E27FC236}">
                  <a16:creationId xmlns:a16="http://schemas.microsoft.com/office/drawing/2014/main" id="{7046CA0E-B3C4-9EE9-4191-C5B057239708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5" name="矩形 204">
              <a:extLst>
                <a:ext uri="{FF2B5EF4-FFF2-40B4-BE49-F238E27FC236}">
                  <a16:creationId xmlns:a16="http://schemas.microsoft.com/office/drawing/2014/main" id="{CA0FAF2F-468F-E8F3-FFA1-7EA2598181D0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6" name="矩形 205">
              <a:extLst>
                <a:ext uri="{FF2B5EF4-FFF2-40B4-BE49-F238E27FC236}">
                  <a16:creationId xmlns:a16="http://schemas.microsoft.com/office/drawing/2014/main" id="{CF71979B-8912-65F7-9273-7422D3F3FD81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7" name="矩形 206">
              <a:extLst>
                <a:ext uri="{FF2B5EF4-FFF2-40B4-BE49-F238E27FC236}">
                  <a16:creationId xmlns:a16="http://schemas.microsoft.com/office/drawing/2014/main" id="{5DEAE9B1-7837-62BF-6219-D90F7C7E7E72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8" name="矩形 207">
              <a:extLst>
                <a:ext uri="{FF2B5EF4-FFF2-40B4-BE49-F238E27FC236}">
                  <a16:creationId xmlns:a16="http://schemas.microsoft.com/office/drawing/2014/main" id="{2CECFD76-9451-088F-1E36-BDC593ACADA7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9" name="矩形 208">
              <a:extLst>
                <a:ext uri="{FF2B5EF4-FFF2-40B4-BE49-F238E27FC236}">
                  <a16:creationId xmlns:a16="http://schemas.microsoft.com/office/drawing/2014/main" id="{7F47BC8F-BC99-34DC-2C82-E5FCF1C8A01C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0" name="矩形 209">
              <a:extLst>
                <a:ext uri="{FF2B5EF4-FFF2-40B4-BE49-F238E27FC236}">
                  <a16:creationId xmlns:a16="http://schemas.microsoft.com/office/drawing/2014/main" id="{8FA193A8-CBFE-2F5F-C789-24306BB2F8F7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1" name="文字方塊 210">
            <a:extLst>
              <a:ext uri="{FF2B5EF4-FFF2-40B4-BE49-F238E27FC236}">
                <a16:creationId xmlns:a16="http://schemas.microsoft.com/office/drawing/2014/main" id="{6A69FD13-C607-2771-2674-88F285170779}"/>
              </a:ext>
            </a:extLst>
          </p:cNvPr>
          <p:cNvSpPr txBox="1">
            <a:spLocks noChangeAspect="1"/>
          </p:cNvSpPr>
          <p:nvPr/>
        </p:nvSpPr>
        <p:spPr>
          <a:xfrm flipH="1">
            <a:off x="5963062" y="3953931"/>
            <a:ext cx="465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212" name="文字方塊 211">
            <a:extLst>
              <a:ext uri="{FF2B5EF4-FFF2-40B4-BE49-F238E27FC236}">
                <a16:creationId xmlns:a16="http://schemas.microsoft.com/office/drawing/2014/main" id="{7FA390CC-6611-0CE6-DB39-CCA45C00F82D}"/>
              </a:ext>
            </a:extLst>
          </p:cNvPr>
          <p:cNvSpPr txBox="1">
            <a:spLocks noChangeAspect="1"/>
          </p:cNvSpPr>
          <p:nvPr/>
        </p:nvSpPr>
        <p:spPr>
          <a:xfrm flipH="1">
            <a:off x="3688849" y="3203160"/>
            <a:ext cx="182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Dim = F’</a:t>
            </a:r>
            <a:endParaRPr lang="zh-TW" altLang="en-US" sz="2000" dirty="0"/>
          </a:p>
        </p:txBody>
      </p:sp>
      <p:cxnSp>
        <p:nvCxnSpPr>
          <p:cNvPr id="213" name="直線單箭頭接點 212">
            <a:extLst>
              <a:ext uri="{FF2B5EF4-FFF2-40B4-BE49-F238E27FC236}">
                <a16:creationId xmlns:a16="http://schemas.microsoft.com/office/drawing/2014/main" id="{09891F6D-CF5D-FF52-D473-D009765491CA}"/>
              </a:ext>
            </a:extLst>
          </p:cNvPr>
          <p:cNvCxnSpPr>
            <a:cxnSpLocks/>
          </p:cNvCxnSpPr>
          <p:nvPr/>
        </p:nvCxnSpPr>
        <p:spPr>
          <a:xfrm>
            <a:off x="6465557" y="4322249"/>
            <a:ext cx="547985" cy="96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4" name="群組 213">
            <a:extLst>
              <a:ext uri="{FF2B5EF4-FFF2-40B4-BE49-F238E27FC236}">
                <a16:creationId xmlns:a16="http://schemas.microsoft.com/office/drawing/2014/main" id="{38B001C6-8DE6-4ADB-3310-A0F0B2AC1624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242075" y="3768356"/>
            <a:ext cx="157886" cy="1334644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215" name="矩形 214">
              <a:extLst>
                <a:ext uri="{FF2B5EF4-FFF2-40B4-BE49-F238E27FC236}">
                  <a16:creationId xmlns:a16="http://schemas.microsoft.com/office/drawing/2014/main" id="{7A73AFF3-F700-3B79-9585-D6705304974B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6" name="矩形 215">
              <a:extLst>
                <a:ext uri="{FF2B5EF4-FFF2-40B4-BE49-F238E27FC236}">
                  <a16:creationId xmlns:a16="http://schemas.microsoft.com/office/drawing/2014/main" id="{2D0770B4-2515-BE43-9522-E9913BA7F0A4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7" name="矩形 216">
              <a:extLst>
                <a:ext uri="{FF2B5EF4-FFF2-40B4-BE49-F238E27FC236}">
                  <a16:creationId xmlns:a16="http://schemas.microsoft.com/office/drawing/2014/main" id="{7BF7EE5C-B106-6FF6-E5FE-1E5F4D0946F4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8" name="矩形 217">
              <a:extLst>
                <a:ext uri="{FF2B5EF4-FFF2-40B4-BE49-F238E27FC236}">
                  <a16:creationId xmlns:a16="http://schemas.microsoft.com/office/drawing/2014/main" id="{40A37593-E0B5-FAB1-5D8C-D7D24EF546A0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9" name="矩形 218">
              <a:extLst>
                <a:ext uri="{FF2B5EF4-FFF2-40B4-BE49-F238E27FC236}">
                  <a16:creationId xmlns:a16="http://schemas.microsoft.com/office/drawing/2014/main" id="{182E6C84-38D6-CFFA-57B8-2B63A6083B2C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0" name="矩形 219">
              <a:extLst>
                <a:ext uri="{FF2B5EF4-FFF2-40B4-BE49-F238E27FC236}">
                  <a16:creationId xmlns:a16="http://schemas.microsoft.com/office/drawing/2014/main" id="{A6E9036C-39F8-1666-B8DC-03DC4D2FBDEF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1" name="矩形 220">
              <a:extLst>
                <a:ext uri="{FF2B5EF4-FFF2-40B4-BE49-F238E27FC236}">
                  <a16:creationId xmlns:a16="http://schemas.microsoft.com/office/drawing/2014/main" id="{B386653F-8537-16FD-4338-FB1A727E02C8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2" name="群組 221">
            <a:extLst>
              <a:ext uri="{FF2B5EF4-FFF2-40B4-BE49-F238E27FC236}">
                <a16:creationId xmlns:a16="http://schemas.microsoft.com/office/drawing/2014/main" id="{095A41E1-E7DE-E159-C4BD-A021851533AA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517499" y="3754697"/>
            <a:ext cx="157886" cy="1334644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223" name="矩形 222">
              <a:extLst>
                <a:ext uri="{FF2B5EF4-FFF2-40B4-BE49-F238E27FC236}">
                  <a16:creationId xmlns:a16="http://schemas.microsoft.com/office/drawing/2014/main" id="{9C417424-9A67-AAE6-DC4F-9DC761A4A55F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4" name="矩形 223">
              <a:extLst>
                <a:ext uri="{FF2B5EF4-FFF2-40B4-BE49-F238E27FC236}">
                  <a16:creationId xmlns:a16="http://schemas.microsoft.com/office/drawing/2014/main" id="{D6E3C98D-B086-06E0-28F3-86E3804441F9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5" name="矩形 224">
              <a:extLst>
                <a:ext uri="{FF2B5EF4-FFF2-40B4-BE49-F238E27FC236}">
                  <a16:creationId xmlns:a16="http://schemas.microsoft.com/office/drawing/2014/main" id="{8F4BB654-2E76-2FB7-4097-6B5E4B85BB86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6" name="矩形 225">
              <a:extLst>
                <a:ext uri="{FF2B5EF4-FFF2-40B4-BE49-F238E27FC236}">
                  <a16:creationId xmlns:a16="http://schemas.microsoft.com/office/drawing/2014/main" id="{D09EA19E-80C9-A36D-CA66-3CE3C01F9765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7" name="矩形 226">
              <a:extLst>
                <a:ext uri="{FF2B5EF4-FFF2-40B4-BE49-F238E27FC236}">
                  <a16:creationId xmlns:a16="http://schemas.microsoft.com/office/drawing/2014/main" id="{28C5F5B0-6678-FF82-C3BE-0760F4781FB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8" name="矩形 227">
              <a:extLst>
                <a:ext uri="{FF2B5EF4-FFF2-40B4-BE49-F238E27FC236}">
                  <a16:creationId xmlns:a16="http://schemas.microsoft.com/office/drawing/2014/main" id="{EC9D0E31-75CC-0B4B-4DE2-8E0339A5B687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9" name="矩形 228">
              <a:extLst>
                <a:ext uri="{FF2B5EF4-FFF2-40B4-BE49-F238E27FC236}">
                  <a16:creationId xmlns:a16="http://schemas.microsoft.com/office/drawing/2014/main" id="{430C3CF0-289E-32FB-6CD4-7DC321008E20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0" name="群組 229">
            <a:extLst>
              <a:ext uri="{FF2B5EF4-FFF2-40B4-BE49-F238E27FC236}">
                <a16:creationId xmlns:a16="http://schemas.microsoft.com/office/drawing/2014/main" id="{3E8DA9FF-67FE-1A86-BE4A-EDEC51734427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811774" y="3768356"/>
            <a:ext cx="157886" cy="1334644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231" name="矩形 230">
              <a:extLst>
                <a:ext uri="{FF2B5EF4-FFF2-40B4-BE49-F238E27FC236}">
                  <a16:creationId xmlns:a16="http://schemas.microsoft.com/office/drawing/2014/main" id="{A5720B3B-DBEF-48D7-B420-EA5CDEC70A6F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2" name="矩形 231">
              <a:extLst>
                <a:ext uri="{FF2B5EF4-FFF2-40B4-BE49-F238E27FC236}">
                  <a16:creationId xmlns:a16="http://schemas.microsoft.com/office/drawing/2014/main" id="{AD9E19A7-C548-673A-BE76-7064E21A199D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3" name="矩形 232">
              <a:extLst>
                <a:ext uri="{FF2B5EF4-FFF2-40B4-BE49-F238E27FC236}">
                  <a16:creationId xmlns:a16="http://schemas.microsoft.com/office/drawing/2014/main" id="{8CCEAAB2-CBD7-6832-D7C8-0301A1CBD79E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4" name="矩形 233">
              <a:extLst>
                <a:ext uri="{FF2B5EF4-FFF2-40B4-BE49-F238E27FC236}">
                  <a16:creationId xmlns:a16="http://schemas.microsoft.com/office/drawing/2014/main" id="{6F8BCDBA-FBD1-330A-EE0F-A576B4577ECE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5" name="矩形 234">
              <a:extLst>
                <a:ext uri="{FF2B5EF4-FFF2-40B4-BE49-F238E27FC236}">
                  <a16:creationId xmlns:a16="http://schemas.microsoft.com/office/drawing/2014/main" id="{5BB70588-D9F2-9425-3442-359CDAA7C5ED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36" name="矩形 235">
              <a:extLst>
                <a:ext uri="{FF2B5EF4-FFF2-40B4-BE49-F238E27FC236}">
                  <a16:creationId xmlns:a16="http://schemas.microsoft.com/office/drawing/2014/main" id="{1A6BC3C3-BDD2-EA18-D3AE-8A20E3EFA1DB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7" name="矩形 236">
              <a:extLst>
                <a:ext uri="{FF2B5EF4-FFF2-40B4-BE49-F238E27FC236}">
                  <a16:creationId xmlns:a16="http://schemas.microsoft.com/office/drawing/2014/main" id="{C7AA4C6D-E8D6-A3CA-C8CB-B29BDC439D8D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8" name="群組 237">
            <a:extLst>
              <a:ext uri="{FF2B5EF4-FFF2-40B4-BE49-F238E27FC236}">
                <a16:creationId xmlns:a16="http://schemas.microsoft.com/office/drawing/2014/main" id="{08C657C8-4E08-0323-4044-B93BE64FAB0A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8134329" y="3760737"/>
            <a:ext cx="157886" cy="1334644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239" name="矩形 238">
              <a:extLst>
                <a:ext uri="{FF2B5EF4-FFF2-40B4-BE49-F238E27FC236}">
                  <a16:creationId xmlns:a16="http://schemas.microsoft.com/office/drawing/2014/main" id="{D55B6D5C-195F-1F44-323C-D624181B9212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0" name="矩形 239">
              <a:extLst>
                <a:ext uri="{FF2B5EF4-FFF2-40B4-BE49-F238E27FC236}">
                  <a16:creationId xmlns:a16="http://schemas.microsoft.com/office/drawing/2014/main" id="{B29A5AF2-4E87-1FE0-FD8B-144A7E820453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1" name="矩形 240">
              <a:extLst>
                <a:ext uri="{FF2B5EF4-FFF2-40B4-BE49-F238E27FC236}">
                  <a16:creationId xmlns:a16="http://schemas.microsoft.com/office/drawing/2014/main" id="{3CE1A801-13DC-BA22-32DA-B5B8D6BF325A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2" name="矩形 241">
              <a:extLst>
                <a:ext uri="{FF2B5EF4-FFF2-40B4-BE49-F238E27FC236}">
                  <a16:creationId xmlns:a16="http://schemas.microsoft.com/office/drawing/2014/main" id="{95249E3D-2FBC-A88D-56A8-60E1FDCB3652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3" name="矩形 242">
              <a:extLst>
                <a:ext uri="{FF2B5EF4-FFF2-40B4-BE49-F238E27FC236}">
                  <a16:creationId xmlns:a16="http://schemas.microsoft.com/office/drawing/2014/main" id="{F8D7F18A-6379-7C40-EA50-E3E566C5389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4" name="矩形 243">
              <a:extLst>
                <a:ext uri="{FF2B5EF4-FFF2-40B4-BE49-F238E27FC236}">
                  <a16:creationId xmlns:a16="http://schemas.microsoft.com/office/drawing/2014/main" id="{0AEBC356-395E-4ACB-8F06-B31C51089F21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45" name="矩形 244">
              <a:extLst>
                <a:ext uri="{FF2B5EF4-FFF2-40B4-BE49-F238E27FC236}">
                  <a16:creationId xmlns:a16="http://schemas.microsoft.com/office/drawing/2014/main" id="{84EB3FB1-FAEF-3A3E-6C08-BB445FBB712E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46" name="群組 245">
            <a:extLst>
              <a:ext uri="{FF2B5EF4-FFF2-40B4-BE49-F238E27FC236}">
                <a16:creationId xmlns:a16="http://schemas.microsoft.com/office/drawing/2014/main" id="{6EE5D438-FB29-BFF6-2AC0-8B1876F79F50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8456885" y="3754496"/>
            <a:ext cx="157886" cy="1334644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247" name="矩形 246">
              <a:extLst>
                <a:ext uri="{FF2B5EF4-FFF2-40B4-BE49-F238E27FC236}">
                  <a16:creationId xmlns:a16="http://schemas.microsoft.com/office/drawing/2014/main" id="{E628E9D6-AFEE-01A0-56CA-0219A37712BE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8" name="矩形 247">
              <a:extLst>
                <a:ext uri="{FF2B5EF4-FFF2-40B4-BE49-F238E27FC236}">
                  <a16:creationId xmlns:a16="http://schemas.microsoft.com/office/drawing/2014/main" id="{219FA2F3-385C-5EC1-562D-5056BB15B56F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9" name="矩形 248">
              <a:extLst>
                <a:ext uri="{FF2B5EF4-FFF2-40B4-BE49-F238E27FC236}">
                  <a16:creationId xmlns:a16="http://schemas.microsoft.com/office/drawing/2014/main" id="{CF8BB6DE-481F-88D6-0C0B-DCE860A2B79A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0" name="矩形 249">
              <a:extLst>
                <a:ext uri="{FF2B5EF4-FFF2-40B4-BE49-F238E27FC236}">
                  <a16:creationId xmlns:a16="http://schemas.microsoft.com/office/drawing/2014/main" id="{B0B7812E-B10D-7620-A852-6F63CFAEBD09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1" name="矩形 250">
              <a:extLst>
                <a:ext uri="{FF2B5EF4-FFF2-40B4-BE49-F238E27FC236}">
                  <a16:creationId xmlns:a16="http://schemas.microsoft.com/office/drawing/2014/main" id="{9A1D2B75-D237-C990-F9AA-9A14AB99C728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2" name="矩形 251">
              <a:extLst>
                <a:ext uri="{FF2B5EF4-FFF2-40B4-BE49-F238E27FC236}">
                  <a16:creationId xmlns:a16="http://schemas.microsoft.com/office/drawing/2014/main" id="{419F8FFE-E304-666A-D2BC-796BC806D723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3" name="矩形 252">
              <a:extLst>
                <a:ext uri="{FF2B5EF4-FFF2-40B4-BE49-F238E27FC236}">
                  <a16:creationId xmlns:a16="http://schemas.microsoft.com/office/drawing/2014/main" id="{3BDA404B-7FF2-C5C9-74F7-6B0D4FD1553E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54" name="群組 253">
            <a:extLst>
              <a:ext uri="{FF2B5EF4-FFF2-40B4-BE49-F238E27FC236}">
                <a16:creationId xmlns:a16="http://schemas.microsoft.com/office/drawing/2014/main" id="{3AEFB72E-5312-8AAD-9687-B835591CD312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8760590" y="3760737"/>
            <a:ext cx="157886" cy="1334644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255" name="矩形 254">
              <a:extLst>
                <a:ext uri="{FF2B5EF4-FFF2-40B4-BE49-F238E27FC236}">
                  <a16:creationId xmlns:a16="http://schemas.microsoft.com/office/drawing/2014/main" id="{FEAAE4B0-ED02-E61E-0088-A7B502D8A614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6" name="矩形 255">
              <a:extLst>
                <a:ext uri="{FF2B5EF4-FFF2-40B4-BE49-F238E27FC236}">
                  <a16:creationId xmlns:a16="http://schemas.microsoft.com/office/drawing/2014/main" id="{F9567419-D345-9F60-3F01-F01AEFBA7B71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7" name="矩形 256">
              <a:extLst>
                <a:ext uri="{FF2B5EF4-FFF2-40B4-BE49-F238E27FC236}">
                  <a16:creationId xmlns:a16="http://schemas.microsoft.com/office/drawing/2014/main" id="{71FEDE9B-F335-8794-73A1-09B7A25748E8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8" name="矩形 257">
              <a:extLst>
                <a:ext uri="{FF2B5EF4-FFF2-40B4-BE49-F238E27FC236}">
                  <a16:creationId xmlns:a16="http://schemas.microsoft.com/office/drawing/2014/main" id="{59ADF479-A024-D043-7F00-1C511CC91E41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9" name="矩形 258">
              <a:extLst>
                <a:ext uri="{FF2B5EF4-FFF2-40B4-BE49-F238E27FC236}">
                  <a16:creationId xmlns:a16="http://schemas.microsoft.com/office/drawing/2014/main" id="{4A5E1A8B-242C-9408-4B3B-19BB1476A68B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0" name="矩形 259">
              <a:extLst>
                <a:ext uri="{FF2B5EF4-FFF2-40B4-BE49-F238E27FC236}">
                  <a16:creationId xmlns:a16="http://schemas.microsoft.com/office/drawing/2014/main" id="{020CF38A-9877-D107-0EE1-1F352CCCF627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1" name="矩形 260">
              <a:extLst>
                <a:ext uri="{FF2B5EF4-FFF2-40B4-BE49-F238E27FC236}">
                  <a16:creationId xmlns:a16="http://schemas.microsoft.com/office/drawing/2014/main" id="{01197D45-D9D4-01BD-73B1-B462E1CB75BE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62" name="文字方塊 261">
            <a:extLst>
              <a:ext uri="{FF2B5EF4-FFF2-40B4-BE49-F238E27FC236}">
                <a16:creationId xmlns:a16="http://schemas.microsoft.com/office/drawing/2014/main" id="{723333EF-836D-6202-5D1D-D6926F31D64F}"/>
              </a:ext>
            </a:extLst>
          </p:cNvPr>
          <p:cNvSpPr txBox="1">
            <a:spLocks noChangeAspect="1"/>
          </p:cNvSpPr>
          <p:nvPr/>
        </p:nvSpPr>
        <p:spPr>
          <a:xfrm flipH="1">
            <a:off x="9036011" y="4010557"/>
            <a:ext cx="465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267" name="文字方塊 266">
            <a:extLst>
              <a:ext uri="{FF2B5EF4-FFF2-40B4-BE49-F238E27FC236}">
                <a16:creationId xmlns:a16="http://schemas.microsoft.com/office/drawing/2014/main" id="{D3C118F5-6D0C-BC4E-A454-72975B0EB82E}"/>
              </a:ext>
            </a:extLst>
          </p:cNvPr>
          <p:cNvSpPr txBox="1">
            <a:spLocks noChangeAspect="1"/>
          </p:cNvSpPr>
          <p:nvPr/>
        </p:nvSpPr>
        <p:spPr>
          <a:xfrm flipH="1">
            <a:off x="6682855" y="3222192"/>
            <a:ext cx="182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Dim = F’</a:t>
            </a:r>
            <a:endParaRPr lang="zh-TW" altLang="en-US" sz="2000" dirty="0"/>
          </a:p>
        </p:txBody>
      </p:sp>
      <p:cxnSp>
        <p:nvCxnSpPr>
          <p:cNvPr id="268" name="直線單箭頭接點 267">
            <a:extLst>
              <a:ext uri="{FF2B5EF4-FFF2-40B4-BE49-F238E27FC236}">
                <a16:creationId xmlns:a16="http://schemas.microsoft.com/office/drawing/2014/main" id="{11A07CF6-2A85-D8C7-D1DB-A228BAA5B2FE}"/>
              </a:ext>
            </a:extLst>
          </p:cNvPr>
          <p:cNvCxnSpPr>
            <a:cxnSpLocks/>
          </p:cNvCxnSpPr>
          <p:nvPr/>
        </p:nvCxnSpPr>
        <p:spPr>
          <a:xfrm>
            <a:off x="9585322" y="4379156"/>
            <a:ext cx="547985" cy="96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直線單箭頭接點 268">
            <a:extLst>
              <a:ext uri="{FF2B5EF4-FFF2-40B4-BE49-F238E27FC236}">
                <a16:creationId xmlns:a16="http://schemas.microsoft.com/office/drawing/2014/main" id="{90C7CF98-9C24-0CAA-BC3B-FD5A0A970EC8}"/>
              </a:ext>
            </a:extLst>
          </p:cNvPr>
          <p:cNvCxnSpPr>
            <a:cxnSpLocks/>
          </p:cNvCxnSpPr>
          <p:nvPr/>
        </p:nvCxnSpPr>
        <p:spPr>
          <a:xfrm>
            <a:off x="11349088" y="4388844"/>
            <a:ext cx="8429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2" name="文字方塊 271">
            <a:extLst>
              <a:ext uri="{FF2B5EF4-FFF2-40B4-BE49-F238E27FC236}">
                <a16:creationId xmlns:a16="http://schemas.microsoft.com/office/drawing/2014/main" id="{108D4451-71C6-F434-5DE8-6305135FA825}"/>
              </a:ext>
            </a:extLst>
          </p:cNvPr>
          <p:cNvSpPr txBox="1">
            <a:spLocks noChangeAspect="1"/>
          </p:cNvSpPr>
          <p:nvPr/>
        </p:nvSpPr>
        <p:spPr>
          <a:xfrm>
            <a:off x="10529254" y="4099331"/>
            <a:ext cx="524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+</a:t>
            </a:r>
            <a:endParaRPr lang="en-US" altLang="zh-TW" sz="28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箭號: 上彎 276">
            <a:extLst>
              <a:ext uri="{FF2B5EF4-FFF2-40B4-BE49-F238E27FC236}">
                <a16:creationId xmlns:a16="http://schemas.microsoft.com/office/drawing/2014/main" id="{43126557-833A-3B21-F4C0-3F5DA0906A5F}"/>
              </a:ext>
            </a:extLst>
          </p:cNvPr>
          <p:cNvSpPr/>
          <p:nvPr/>
        </p:nvSpPr>
        <p:spPr>
          <a:xfrm>
            <a:off x="1936428" y="4703299"/>
            <a:ext cx="9007202" cy="1028191"/>
          </a:xfrm>
          <a:prstGeom prst="bentUpArrow">
            <a:avLst>
              <a:gd name="adj1" fmla="val 18753"/>
              <a:gd name="adj2" fmla="val 16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9" name="矩形 278">
            <a:extLst>
              <a:ext uri="{FF2B5EF4-FFF2-40B4-BE49-F238E27FC236}">
                <a16:creationId xmlns:a16="http://schemas.microsoft.com/office/drawing/2014/main" id="{CDF6E668-0B6E-83E2-CC2A-808F13F4E3CB}"/>
              </a:ext>
            </a:extLst>
          </p:cNvPr>
          <p:cNvSpPr/>
          <p:nvPr/>
        </p:nvSpPr>
        <p:spPr>
          <a:xfrm>
            <a:off x="1936427" y="5240795"/>
            <a:ext cx="157886" cy="4811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/>
              <a:t>Dilated convolutions</a:t>
            </a:r>
            <a:endParaRPr lang="en-US" altLang="zh-TW" sz="4400" dirty="0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E9A94D27-E120-529B-B397-3A7F44B8815F}"/>
              </a:ext>
            </a:extLst>
          </p:cNvPr>
          <p:cNvCxnSpPr>
            <a:cxnSpLocks noChangeAspect="1"/>
          </p:cNvCxnSpPr>
          <p:nvPr/>
        </p:nvCxnSpPr>
        <p:spPr>
          <a:xfrm>
            <a:off x="2241026" y="6006439"/>
            <a:ext cx="33936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FD627108-2480-BD76-C3FF-632B8F3CFBB9}"/>
              </a:ext>
            </a:extLst>
          </p:cNvPr>
          <p:cNvGrpSpPr>
            <a:grpSpLocks noChangeAspect="1"/>
          </p:cNvGrpSpPr>
          <p:nvPr/>
        </p:nvGrpSpPr>
        <p:grpSpPr>
          <a:xfrm>
            <a:off x="2522886" y="3750203"/>
            <a:ext cx="245097" cy="2071863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34EEF21-BDEC-23B3-4932-83D20FE57CFA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5274FE6-8188-7C7A-91E2-8737FF257233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26A0A1A-FED3-82FE-EB74-837EF9FD10F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F34567C-31B8-D307-CC48-2E4C8314FD67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9A2E0C8-D371-4CD9-1BDC-37575586B0B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F9D8CCF-F84E-18DF-D424-C411F0C761F4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C6BE1A9-46E6-7968-3416-8A5CD8389F9B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7CE13B45-AE06-C77E-BFC8-1227436A2547}"/>
              </a:ext>
            </a:extLst>
          </p:cNvPr>
          <p:cNvGrpSpPr>
            <a:grpSpLocks noChangeAspect="1"/>
          </p:cNvGrpSpPr>
          <p:nvPr/>
        </p:nvGrpSpPr>
        <p:grpSpPr>
          <a:xfrm>
            <a:off x="2967991" y="3736544"/>
            <a:ext cx="245097" cy="2071863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950FEB0-C33F-2676-2DAE-DE0EE12DA061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9773758-4A52-3E1A-A994-5845143C6E81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DB5AB68-E5C5-6464-BA20-A13B616EAC8C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8CE56BC-557E-8B02-A2DE-C95FB5D06B4B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7482468-AB35-DB67-861E-1B64F971A9DB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A74CB6A-2BF7-3132-B998-D9DBCB9127A9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C27391B-6E4E-D0DF-207F-5641AA81EBDA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11B1F9E6-6F79-3AC2-9822-0504BFF2F1F7}"/>
              </a:ext>
            </a:extLst>
          </p:cNvPr>
          <p:cNvGrpSpPr>
            <a:grpSpLocks noChangeAspect="1"/>
          </p:cNvGrpSpPr>
          <p:nvPr/>
        </p:nvGrpSpPr>
        <p:grpSpPr>
          <a:xfrm>
            <a:off x="3413096" y="3750203"/>
            <a:ext cx="245097" cy="2071863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2274B60-5D85-D03B-3149-A55BCE527A4E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32FA6EF-CB3A-0CAB-B5DF-67ED96504382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6A05CD7-0074-3A79-8EB4-6F95CDC09CB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56AD090-D95E-DB61-2C8B-040D9B4D1E6C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7275BC38-7222-FDF7-4403-FF8B8A9DE6C8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FA6244D-5B91-71EC-884C-2E2183B1AB2E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53D88505-7191-1A05-B4B1-8F39228EC060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E525E752-3C00-C57B-9617-CCEBF05ECC12}"/>
              </a:ext>
            </a:extLst>
          </p:cNvPr>
          <p:cNvGrpSpPr>
            <a:grpSpLocks noChangeAspect="1"/>
          </p:cNvGrpSpPr>
          <p:nvPr/>
        </p:nvGrpSpPr>
        <p:grpSpPr>
          <a:xfrm>
            <a:off x="3858201" y="3742584"/>
            <a:ext cx="245097" cy="2071863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1C723341-8AE3-585F-C7EA-1018C0A1FC08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8659D7C-74D7-B7E9-76DD-12DAA4D335D7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08AD846-3BCD-373B-3D87-F4325A5044C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DA07C412-01AC-5735-B2BA-92BBF2AEDEEC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B56A4062-1289-5F71-7389-B9575006DE9B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539184B5-2B27-3E25-8151-9ADDABC1DB08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46C05D6-6A54-65EF-E1A5-79BBECC1A1FE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327EFD5F-91C8-D6C2-58F7-206577BC2880}"/>
              </a:ext>
            </a:extLst>
          </p:cNvPr>
          <p:cNvGrpSpPr>
            <a:grpSpLocks noChangeAspect="1"/>
          </p:cNvGrpSpPr>
          <p:nvPr/>
        </p:nvGrpSpPr>
        <p:grpSpPr>
          <a:xfrm>
            <a:off x="4303306" y="3736343"/>
            <a:ext cx="245097" cy="2071863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1C04E0B-906A-D8D2-B424-2998EEFEF320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00A44A08-C164-D4D2-2C0E-15D7B0BC70F0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641B9AD9-7DA5-4A6D-D23F-41EB0AA7DA2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36B925B0-90DE-F0E2-2223-9ADEC9B6747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AB414047-8890-1583-9E65-E59A6ACAF9D8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3A4C5599-DB52-6868-43D7-E7CC0E75DBA0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47DE6976-BD5B-4D50-7E45-C243BE3EC00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9B270725-D617-FCAF-B3A5-F246DE52EC93}"/>
              </a:ext>
            </a:extLst>
          </p:cNvPr>
          <p:cNvGrpSpPr>
            <a:grpSpLocks noChangeAspect="1"/>
          </p:cNvGrpSpPr>
          <p:nvPr/>
        </p:nvGrpSpPr>
        <p:grpSpPr>
          <a:xfrm>
            <a:off x="4748411" y="3742584"/>
            <a:ext cx="245097" cy="2071863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C8CE97C3-52FA-ADF3-278C-B59ACE9E46A6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7FDB617E-903F-F4B8-DC1C-7ACC1FDFC150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14D68FF1-E243-EEB7-6CC5-D249B3B060E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EF911AAD-948B-A83B-E790-F7D0BB3807A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C69EDC35-2802-A771-2F77-8C63F1995AE6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072BE826-C851-AD2C-3A94-158F09C0C7BC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A38A2C94-5CF5-0639-0DA1-44F26D0CBA3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4C11F1D6-0CA6-CDE3-86CC-B6F6DBD1ED16}"/>
              </a:ext>
            </a:extLst>
          </p:cNvPr>
          <p:cNvSpPr txBox="1">
            <a:spLocks noChangeAspect="1"/>
          </p:cNvSpPr>
          <p:nvPr/>
        </p:nvSpPr>
        <p:spPr>
          <a:xfrm>
            <a:off x="5165236" y="4358702"/>
            <a:ext cx="72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C9938CC1-5674-BC83-4042-02A0FEE5C9F2}"/>
              </a:ext>
            </a:extLst>
          </p:cNvPr>
          <p:cNvSpPr txBox="1">
            <a:spLocks noChangeAspect="1"/>
          </p:cNvSpPr>
          <p:nvPr/>
        </p:nvSpPr>
        <p:spPr>
          <a:xfrm>
            <a:off x="5008283" y="5984286"/>
            <a:ext cx="95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Time</a:t>
            </a:r>
            <a:endParaRPr lang="zh-TW" altLang="en-US" sz="2800" dirty="0"/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1DCF5562-8AB7-7E5F-3A9C-41E282479E45}"/>
              </a:ext>
            </a:extLst>
          </p:cNvPr>
          <p:cNvSpPr txBox="1">
            <a:spLocks noChangeAspect="1"/>
          </p:cNvSpPr>
          <p:nvPr/>
        </p:nvSpPr>
        <p:spPr>
          <a:xfrm>
            <a:off x="2144337" y="3184133"/>
            <a:ext cx="283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Dim = F’</a:t>
            </a:r>
            <a:endParaRPr lang="zh-TW" altLang="en-US" sz="2000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6C251BA5-BFE8-236E-6960-AE572ADB3801}"/>
              </a:ext>
            </a:extLst>
          </p:cNvPr>
          <p:cNvSpPr txBox="1">
            <a:spLocks/>
          </p:cNvSpPr>
          <p:nvPr/>
        </p:nvSpPr>
        <p:spPr>
          <a:xfrm>
            <a:off x="1371601" y="1597842"/>
            <a:ext cx="10015978" cy="487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/>
              <a:t>dilation parameter = 2</a:t>
            </a:r>
            <a:r>
              <a:rPr lang="en-US" altLang="zh-TW" baseline="30000" dirty="0"/>
              <a:t>i</a:t>
            </a:r>
            <a:r>
              <a:rPr lang="zh-TW" altLang="en-US" baseline="30000" dirty="0"/>
              <a:t> </a:t>
            </a:r>
            <a:endParaRPr lang="en-US" altLang="zh-TW" sz="2000" baseline="30000" dirty="0"/>
          </a:p>
          <a:p>
            <a:endParaRPr lang="zh-TW" altLang="en-US" dirty="0"/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7FBCB6AA-7327-6166-7408-2012195C4608}"/>
              </a:ext>
            </a:extLst>
          </p:cNvPr>
          <p:cNvCxnSpPr>
            <a:cxnSpLocks noChangeAspect="1"/>
          </p:cNvCxnSpPr>
          <p:nvPr/>
        </p:nvCxnSpPr>
        <p:spPr>
          <a:xfrm>
            <a:off x="7534761" y="6006439"/>
            <a:ext cx="33936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0D96284A-034A-38CC-7C24-7D4BAFBAB425}"/>
              </a:ext>
            </a:extLst>
          </p:cNvPr>
          <p:cNvSpPr/>
          <p:nvPr/>
        </p:nvSpPr>
        <p:spPr>
          <a:xfrm>
            <a:off x="7816621" y="3750203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2" name="文字方塊 111">
            <a:extLst>
              <a:ext uri="{FF2B5EF4-FFF2-40B4-BE49-F238E27FC236}">
                <a16:creationId xmlns:a16="http://schemas.microsoft.com/office/drawing/2014/main" id="{76A238B7-54EB-4FDB-B7F2-7CF469CA0D3E}"/>
              </a:ext>
            </a:extLst>
          </p:cNvPr>
          <p:cNvSpPr txBox="1">
            <a:spLocks noChangeAspect="1"/>
          </p:cNvSpPr>
          <p:nvPr/>
        </p:nvSpPr>
        <p:spPr>
          <a:xfrm>
            <a:off x="10458971" y="4358702"/>
            <a:ext cx="72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492DE0AF-086E-10E0-E885-81C19DDB3F08}"/>
              </a:ext>
            </a:extLst>
          </p:cNvPr>
          <p:cNvSpPr txBox="1">
            <a:spLocks noChangeAspect="1"/>
          </p:cNvSpPr>
          <p:nvPr/>
        </p:nvSpPr>
        <p:spPr>
          <a:xfrm>
            <a:off x="10302018" y="5984286"/>
            <a:ext cx="95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Time</a:t>
            </a:r>
            <a:endParaRPr lang="zh-TW" altLang="en-US" sz="2800" dirty="0"/>
          </a:p>
        </p:txBody>
      </p:sp>
      <p:sp>
        <p:nvSpPr>
          <p:cNvPr id="116" name="文字方塊 115">
            <a:extLst>
              <a:ext uri="{FF2B5EF4-FFF2-40B4-BE49-F238E27FC236}">
                <a16:creationId xmlns:a16="http://schemas.microsoft.com/office/drawing/2014/main" id="{5BE41CAB-4C04-85A8-F16A-3DD6CE47D427}"/>
              </a:ext>
            </a:extLst>
          </p:cNvPr>
          <p:cNvSpPr txBox="1"/>
          <p:nvPr/>
        </p:nvSpPr>
        <p:spPr>
          <a:xfrm>
            <a:off x="549674" y="4198226"/>
            <a:ext cx="2135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B0F0"/>
                </a:solidFill>
              </a:rPr>
              <a:t>Kernel : 1*3</a:t>
            </a:r>
          </a:p>
          <a:p>
            <a:pPr algn="ctr"/>
            <a:endParaRPr lang="en-US" altLang="zh-TW" sz="1800" dirty="0">
              <a:solidFill>
                <a:srgbClr val="00B0F0"/>
              </a:solidFill>
            </a:endParaRPr>
          </a:p>
          <a:p>
            <a:pPr algn="ctr"/>
            <a:r>
              <a:rPr lang="en-US" altLang="zh-TW" sz="1800" dirty="0">
                <a:solidFill>
                  <a:srgbClr val="00B0F0"/>
                </a:solidFill>
              </a:rPr>
              <a:t>dilation </a:t>
            </a:r>
          </a:p>
          <a:p>
            <a:pPr algn="ctr"/>
            <a:r>
              <a:rPr lang="en-US" altLang="zh-TW" sz="1800" dirty="0">
                <a:solidFill>
                  <a:srgbClr val="00B0F0"/>
                </a:solidFill>
              </a:rPr>
              <a:t>parameter = 2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17" name="箭號: 迴轉箭號 116">
            <a:extLst>
              <a:ext uri="{FF2B5EF4-FFF2-40B4-BE49-F238E27FC236}">
                <a16:creationId xmlns:a16="http://schemas.microsoft.com/office/drawing/2014/main" id="{63BC9E85-9BA8-5BD1-53FB-40F7CAF8022A}"/>
              </a:ext>
            </a:extLst>
          </p:cNvPr>
          <p:cNvSpPr/>
          <p:nvPr/>
        </p:nvSpPr>
        <p:spPr>
          <a:xfrm>
            <a:off x="3658194" y="3054949"/>
            <a:ext cx="4335736" cy="419745"/>
          </a:xfrm>
          <a:prstGeom prst="uturnArrow">
            <a:avLst>
              <a:gd name="adj1" fmla="val 10586"/>
              <a:gd name="adj2" fmla="val 25000"/>
              <a:gd name="adj3" fmla="val 25000"/>
              <a:gd name="adj4" fmla="val 71621"/>
              <a:gd name="adj5" fmla="val 96621"/>
            </a:avLst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9" name="文字方塊 118">
            <a:extLst>
              <a:ext uri="{FF2B5EF4-FFF2-40B4-BE49-F238E27FC236}">
                <a16:creationId xmlns:a16="http://schemas.microsoft.com/office/drawing/2014/main" id="{555260DC-8FB2-957C-3EBD-6F7B2CE0422B}"/>
              </a:ext>
            </a:extLst>
          </p:cNvPr>
          <p:cNvSpPr txBox="1">
            <a:spLocks noChangeAspect="1"/>
          </p:cNvSpPr>
          <p:nvPr/>
        </p:nvSpPr>
        <p:spPr>
          <a:xfrm>
            <a:off x="3000872" y="2286455"/>
            <a:ext cx="84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Residual block 1</a:t>
            </a:r>
            <a:r>
              <a:rPr lang="en-US" altLang="zh-TW" sz="2800" baseline="30000" dirty="0"/>
              <a:t>th</a:t>
            </a:r>
            <a:r>
              <a:rPr lang="en-US" altLang="zh-TW" sz="2800" dirty="0"/>
              <a:t> (dilation parameter = 2): </a:t>
            </a:r>
            <a:endParaRPr lang="en-US" altLang="zh-TW" sz="28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矩形: 圓角 119">
            <a:extLst>
              <a:ext uri="{FF2B5EF4-FFF2-40B4-BE49-F238E27FC236}">
                <a16:creationId xmlns:a16="http://schemas.microsoft.com/office/drawing/2014/main" id="{E6D0B84E-9236-CEAB-4006-B4B7E9C9C4FF}"/>
              </a:ext>
            </a:extLst>
          </p:cNvPr>
          <p:cNvSpPr/>
          <p:nvPr/>
        </p:nvSpPr>
        <p:spPr>
          <a:xfrm>
            <a:off x="853508" y="2801761"/>
            <a:ext cx="10788818" cy="3771733"/>
          </a:xfrm>
          <a:prstGeom prst="roundRect">
            <a:avLst/>
          </a:prstGeom>
          <a:noFill/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TW" sz="16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F049F9F-BD90-9BC0-072A-E9D94799487D}"/>
              </a:ext>
            </a:extLst>
          </p:cNvPr>
          <p:cNvSpPr/>
          <p:nvPr/>
        </p:nvSpPr>
        <p:spPr>
          <a:xfrm>
            <a:off x="2432115" y="3573364"/>
            <a:ext cx="464685" cy="24552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CDD2AAC-DB71-7B5F-690A-24CDB59687A1}"/>
              </a:ext>
            </a:extLst>
          </p:cNvPr>
          <p:cNvSpPr/>
          <p:nvPr/>
        </p:nvSpPr>
        <p:spPr>
          <a:xfrm>
            <a:off x="3303301" y="3573364"/>
            <a:ext cx="464685" cy="24552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FCF6426-B4C9-477C-6A99-D6744FD4D196}"/>
              </a:ext>
            </a:extLst>
          </p:cNvPr>
          <p:cNvSpPr/>
          <p:nvPr/>
        </p:nvSpPr>
        <p:spPr>
          <a:xfrm>
            <a:off x="4183721" y="3574184"/>
            <a:ext cx="464685" cy="24552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445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/>
              <a:t>Dilated convolutions</a:t>
            </a:r>
            <a:endParaRPr lang="en-US" altLang="zh-TW" sz="4400" dirty="0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E9A94D27-E120-529B-B397-3A7F44B8815F}"/>
              </a:ext>
            </a:extLst>
          </p:cNvPr>
          <p:cNvCxnSpPr>
            <a:cxnSpLocks noChangeAspect="1"/>
          </p:cNvCxnSpPr>
          <p:nvPr/>
        </p:nvCxnSpPr>
        <p:spPr>
          <a:xfrm>
            <a:off x="2241026" y="6006439"/>
            <a:ext cx="33936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FD627108-2480-BD76-C3FF-632B8F3CFBB9}"/>
              </a:ext>
            </a:extLst>
          </p:cNvPr>
          <p:cNvGrpSpPr>
            <a:grpSpLocks noChangeAspect="1"/>
          </p:cNvGrpSpPr>
          <p:nvPr/>
        </p:nvGrpSpPr>
        <p:grpSpPr>
          <a:xfrm>
            <a:off x="2522886" y="3750203"/>
            <a:ext cx="245097" cy="2071863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34EEF21-BDEC-23B3-4932-83D20FE57CFA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5274FE6-8188-7C7A-91E2-8737FF257233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26A0A1A-FED3-82FE-EB74-837EF9FD10F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F34567C-31B8-D307-CC48-2E4C8314FD67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9A2E0C8-D371-4CD9-1BDC-37575586B0B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F9D8CCF-F84E-18DF-D424-C411F0C761F4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C6BE1A9-46E6-7968-3416-8A5CD8389F9B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7CE13B45-AE06-C77E-BFC8-1227436A2547}"/>
              </a:ext>
            </a:extLst>
          </p:cNvPr>
          <p:cNvGrpSpPr>
            <a:grpSpLocks noChangeAspect="1"/>
          </p:cNvGrpSpPr>
          <p:nvPr/>
        </p:nvGrpSpPr>
        <p:grpSpPr>
          <a:xfrm>
            <a:off x="2967991" y="3736544"/>
            <a:ext cx="245097" cy="2071863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950FEB0-C33F-2676-2DAE-DE0EE12DA061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9773758-4A52-3E1A-A994-5845143C6E81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DB5AB68-E5C5-6464-BA20-A13B616EAC8C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8CE56BC-557E-8B02-A2DE-C95FB5D06B4B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7482468-AB35-DB67-861E-1B64F971A9DB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A74CB6A-2BF7-3132-B998-D9DBCB9127A9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C27391B-6E4E-D0DF-207F-5641AA81EBDA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11B1F9E6-6F79-3AC2-9822-0504BFF2F1F7}"/>
              </a:ext>
            </a:extLst>
          </p:cNvPr>
          <p:cNvGrpSpPr>
            <a:grpSpLocks noChangeAspect="1"/>
          </p:cNvGrpSpPr>
          <p:nvPr/>
        </p:nvGrpSpPr>
        <p:grpSpPr>
          <a:xfrm>
            <a:off x="3413096" y="3750203"/>
            <a:ext cx="245097" cy="2071863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2274B60-5D85-D03B-3149-A55BCE527A4E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32FA6EF-CB3A-0CAB-B5DF-67ED96504382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6A05CD7-0074-3A79-8EB4-6F95CDC09CB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56AD090-D95E-DB61-2C8B-040D9B4D1E6C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7275BC38-7222-FDF7-4403-FF8B8A9DE6C8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FA6244D-5B91-71EC-884C-2E2183B1AB2E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53D88505-7191-1A05-B4B1-8F39228EC060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E525E752-3C00-C57B-9617-CCEBF05ECC12}"/>
              </a:ext>
            </a:extLst>
          </p:cNvPr>
          <p:cNvGrpSpPr>
            <a:grpSpLocks noChangeAspect="1"/>
          </p:cNvGrpSpPr>
          <p:nvPr/>
        </p:nvGrpSpPr>
        <p:grpSpPr>
          <a:xfrm>
            <a:off x="3858201" y="3742584"/>
            <a:ext cx="245097" cy="2071863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1C723341-8AE3-585F-C7EA-1018C0A1FC08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8659D7C-74D7-B7E9-76DD-12DAA4D335D7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08AD846-3BCD-373B-3D87-F4325A5044C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DA07C412-01AC-5735-B2BA-92BBF2AEDEEC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B56A4062-1289-5F71-7389-B9575006DE9B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539184B5-2B27-3E25-8151-9ADDABC1DB08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46C05D6-6A54-65EF-E1A5-79BBECC1A1FE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327EFD5F-91C8-D6C2-58F7-206577BC2880}"/>
              </a:ext>
            </a:extLst>
          </p:cNvPr>
          <p:cNvGrpSpPr>
            <a:grpSpLocks noChangeAspect="1"/>
          </p:cNvGrpSpPr>
          <p:nvPr/>
        </p:nvGrpSpPr>
        <p:grpSpPr>
          <a:xfrm>
            <a:off x="4303306" y="3736343"/>
            <a:ext cx="245097" cy="2071863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1C04E0B-906A-D8D2-B424-2998EEFEF320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00A44A08-C164-D4D2-2C0E-15D7B0BC70F0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641B9AD9-7DA5-4A6D-D23F-41EB0AA7DA2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36B925B0-90DE-F0E2-2223-9ADEC9B6747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AB414047-8890-1583-9E65-E59A6ACAF9D8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3A4C5599-DB52-6868-43D7-E7CC0E75DBA0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47DE6976-BD5B-4D50-7E45-C243BE3EC00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9B270725-D617-FCAF-B3A5-F246DE52EC93}"/>
              </a:ext>
            </a:extLst>
          </p:cNvPr>
          <p:cNvGrpSpPr>
            <a:grpSpLocks noChangeAspect="1"/>
          </p:cNvGrpSpPr>
          <p:nvPr/>
        </p:nvGrpSpPr>
        <p:grpSpPr>
          <a:xfrm>
            <a:off x="4748411" y="3742584"/>
            <a:ext cx="245097" cy="2071863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C8CE97C3-52FA-ADF3-278C-B59ACE9E46A6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7FDB617E-903F-F4B8-DC1C-7ACC1FDFC150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14D68FF1-E243-EEB7-6CC5-D249B3B060E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EF911AAD-948B-A83B-E790-F7D0BB3807A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C69EDC35-2802-A771-2F77-8C63F1995AE6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072BE826-C851-AD2C-3A94-158F09C0C7BC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A38A2C94-5CF5-0639-0DA1-44F26D0CBA3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4C11F1D6-0CA6-CDE3-86CC-B6F6DBD1ED16}"/>
              </a:ext>
            </a:extLst>
          </p:cNvPr>
          <p:cNvSpPr txBox="1">
            <a:spLocks noChangeAspect="1"/>
          </p:cNvSpPr>
          <p:nvPr/>
        </p:nvSpPr>
        <p:spPr>
          <a:xfrm>
            <a:off x="5165236" y="4358702"/>
            <a:ext cx="72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C9938CC1-5674-BC83-4042-02A0FEE5C9F2}"/>
              </a:ext>
            </a:extLst>
          </p:cNvPr>
          <p:cNvSpPr txBox="1">
            <a:spLocks noChangeAspect="1"/>
          </p:cNvSpPr>
          <p:nvPr/>
        </p:nvSpPr>
        <p:spPr>
          <a:xfrm>
            <a:off x="5008283" y="5984286"/>
            <a:ext cx="95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Time</a:t>
            </a:r>
            <a:endParaRPr lang="zh-TW" altLang="en-US" sz="2800" dirty="0"/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1DCF5562-8AB7-7E5F-3A9C-41E282479E45}"/>
              </a:ext>
            </a:extLst>
          </p:cNvPr>
          <p:cNvSpPr txBox="1">
            <a:spLocks noChangeAspect="1"/>
          </p:cNvSpPr>
          <p:nvPr/>
        </p:nvSpPr>
        <p:spPr>
          <a:xfrm>
            <a:off x="2144337" y="3184133"/>
            <a:ext cx="283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Dim = F’</a:t>
            </a:r>
            <a:endParaRPr lang="zh-TW" altLang="en-US" sz="2000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6C251BA5-BFE8-236E-6960-AE572ADB3801}"/>
              </a:ext>
            </a:extLst>
          </p:cNvPr>
          <p:cNvSpPr txBox="1">
            <a:spLocks/>
          </p:cNvSpPr>
          <p:nvPr/>
        </p:nvSpPr>
        <p:spPr>
          <a:xfrm>
            <a:off x="1371601" y="1597842"/>
            <a:ext cx="10015978" cy="487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/>
              <a:t>dilation parameter = 2</a:t>
            </a:r>
            <a:r>
              <a:rPr lang="en-US" altLang="zh-TW" baseline="30000" dirty="0"/>
              <a:t>i</a:t>
            </a:r>
            <a:r>
              <a:rPr lang="zh-TW" altLang="en-US" baseline="30000" dirty="0"/>
              <a:t> </a:t>
            </a:r>
            <a:endParaRPr lang="en-US" altLang="zh-TW" sz="2000" baseline="30000" dirty="0"/>
          </a:p>
          <a:p>
            <a:endParaRPr lang="zh-TW" altLang="en-US" dirty="0"/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7FBCB6AA-7327-6166-7408-2012195C4608}"/>
              </a:ext>
            </a:extLst>
          </p:cNvPr>
          <p:cNvCxnSpPr>
            <a:cxnSpLocks noChangeAspect="1"/>
          </p:cNvCxnSpPr>
          <p:nvPr/>
        </p:nvCxnSpPr>
        <p:spPr>
          <a:xfrm>
            <a:off x="7534761" y="6006439"/>
            <a:ext cx="33936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0D96284A-034A-38CC-7C24-7D4BAFBAB425}"/>
              </a:ext>
            </a:extLst>
          </p:cNvPr>
          <p:cNvSpPr/>
          <p:nvPr/>
        </p:nvSpPr>
        <p:spPr>
          <a:xfrm>
            <a:off x="7816621" y="3750203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F3143F8E-70BF-4446-2834-F755D42B5472}"/>
              </a:ext>
            </a:extLst>
          </p:cNvPr>
          <p:cNvSpPr/>
          <p:nvPr/>
        </p:nvSpPr>
        <p:spPr>
          <a:xfrm>
            <a:off x="8261726" y="3736544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2" name="文字方塊 111">
            <a:extLst>
              <a:ext uri="{FF2B5EF4-FFF2-40B4-BE49-F238E27FC236}">
                <a16:creationId xmlns:a16="http://schemas.microsoft.com/office/drawing/2014/main" id="{76A238B7-54EB-4FDB-B7F2-7CF469CA0D3E}"/>
              </a:ext>
            </a:extLst>
          </p:cNvPr>
          <p:cNvSpPr txBox="1">
            <a:spLocks noChangeAspect="1"/>
          </p:cNvSpPr>
          <p:nvPr/>
        </p:nvSpPr>
        <p:spPr>
          <a:xfrm>
            <a:off x="10458971" y="4358702"/>
            <a:ext cx="72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492DE0AF-086E-10E0-E885-81C19DDB3F08}"/>
              </a:ext>
            </a:extLst>
          </p:cNvPr>
          <p:cNvSpPr txBox="1">
            <a:spLocks noChangeAspect="1"/>
          </p:cNvSpPr>
          <p:nvPr/>
        </p:nvSpPr>
        <p:spPr>
          <a:xfrm>
            <a:off x="10302018" y="5984286"/>
            <a:ext cx="95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Time</a:t>
            </a:r>
            <a:endParaRPr lang="zh-TW" altLang="en-US" sz="2800" dirty="0"/>
          </a:p>
        </p:txBody>
      </p:sp>
      <p:sp>
        <p:nvSpPr>
          <p:cNvPr id="116" name="文字方塊 115">
            <a:extLst>
              <a:ext uri="{FF2B5EF4-FFF2-40B4-BE49-F238E27FC236}">
                <a16:creationId xmlns:a16="http://schemas.microsoft.com/office/drawing/2014/main" id="{5BE41CAB-4C04-85A8-F16A-3DD6CE47D427}"/>
              </a:ext>
            </a:extLst>
          </p:cNvPr>
          <p:cNvSpPr txBox="1"/>
          <p:nvPr/>
        </p:nvSpPr>
        <p:spPr>
          <a:xfrm>
            <a:off x="549674" y="4198226"/>
            <a:ext cx="2135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B0F0"/>
                </a:solidFill>
              </a:rPr>
              <a:t>Kernel : 1*3</a:t>
            </a:r>
          </a:p>
          <a:p>
            <a:pPr algn="ctr"/>
            <a:endParaRPr lang="en-US" altLang="zh-TW" sz="1800" dirty="0">
              <a:solidFill>
                <a:srgbClr val="00B0F0"/>
              </a:solidFill>
            </a:endParaRPr>
          </a:p>
          <a:p>
            <a:pPr algn="ctr"/>
            <a:r>
              <a:rPr lang="en-US" altLang="zh-TW" sz="1800" dirty="0">
                <a:solidFill>
                  <a:srgbClr val="00B0F0"/>
                </a:solidFill>
              </a:rPr>
              <a:t>dilation </a:t>
            </a:r>
          </a:p>
          <a:p>
            <a:pPr algn="ctr"/>
            <a:r>
              <a:rPr lang="en-US" altLang="zh-TW" sz="1800" dirty="0">
                <a:solidFill>
                  <a:srgbClr val="00B0F0"/>
                </a:solidFill>
              </a:rPr>
              <a:t>parameter = 2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17" name="箭號: 迴轉箭號 116">
            <a:extLst>
              <a:ext uri="{FF2B5EF4-FFF2-40B4-BE49-F238E27FC236}">
                <a16:creationId xmlns:a16="http://schemas.microsoft.com/office/drawing/2014/main" id="{63BC9E85-9BA8-5BD1-53FB-40F7CAF8022A}"/>
              </a:ext>
            </a:extLst>
          </p:cNvPr>
          <p:cNvSpPr/>
          <p:nvPr/>
        </p:nvSpPr>
        <p:spPr>
          <a:xfrm>
            <a:off x="3658194" y="3054949"/>
            <a:ext cx="4769369" cy="419745"/>
          </a:xfrm>
          <a:prstGeom prst="uturnArrow">
            <a:avLst>
              <a:gd name="adj1" fmla="val 10586"/>
              <a:gd name="adj2" fmla="val 25000"/>
              <a:gd name="adj3" fmla="val 25000"/>
              <a:gd name="adj4" fmla="val 71621"/>
              <a:gd name="adj5" fmla="val 96621"/>
            </a:avLst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9" name="文字方塊 118">
            <a:extLst>
              <a:ext uri="{FF2B5EF4-FFF2-40B4-BE49-F238E27FC236}">
                <a16:creationId xmlns:a16="http://schemas.microsoft.com/office/drawing/2014/main" id="{555260DC-8FB2-957C-3EBD-6F7B2CE0422B}"/>
              </a:ext>
            </a:extLst>
          </p:cNvPr>
          <p:cNvSpPr txBox="1">
            <a:spLocks noChangeAspect="1"/>
          </p:cNvSpPr>
          <p:nvPr/>
        </p:nvSpPr>
        <p:spPr>
          <a:xfrm>
            <a:off x="3000872" y="2286455"/>
            <a:ext cx="84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Residual block 1</a:t>
            </a:r>
            <a:r>
              <a:rPr lang="en-US" altLang="zh-TW" sz="2800" baseline="30000" dirty="0"/>
              <a:t>th</a:t>
            </a:r>
            <a:r>
              <a:rPr lang="en-US" altLang="zh-TW" sz="2800" dirty="0"/>
              <a:t> (dilation parameter = 2): </a:t>
            </a:r>
            <a:endParaRPr lang="en-US" altLang="zh-TW" sz="28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矩形: 圓角 119">
            <a:extLst>
              <a:ext uri="{FF2B5EF4-FFF2-40B4-BE49-F238E27FC236}">
                <a16:creationId xmlns:a16="http://schemas.microsoft.com/office/drawing/2014/main" id="{E6D0B84E-9236-CEAB-4006-B4B7E9C9C4FF}"/>
              </a:ext>
            </a:extLst>
          </p:cNvPr>
          <p:cNvSpPr/>
          <p:nvPr/>
        </p:nvSpPr>
        <p:spPr>
          <a:xfrm>
            <a:off x="853508" y="2801761"/>
            <a:ext cx="10788818" cy="3771733"/>
          </a:xfrm>
          <a:prstGeom prst="roundRect">
            <a:avLst/>
          </a:prstGeom>
          <a:noFill/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TW" sz="16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3A8BB72-3236-8FB7-1E75-432D46407FA3}"/>
              </a:ext>
            </a:extLst>
          </p:cNvPr>
          <p:cNvSpPr/>
          <p:nvPr/>
        </p:nvSpPr>
        <p:spPr>
          <a:xfrm>
            <a:off x="2867067" y="3562836"/>
            <a:ext cx="464685" cy="24552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CDE6BE5-646A-CAE9-0395-84D0DDD658D6}"/>
              </a:ext>
            </a:extLst>
          </p:cNvPr>
          <p:cNvSpPr/>
          <p:nvPr/>
        </p:nvSpPr>
        <p:spPr>
          <a:xfrm>
            <a:off x="3738253" y="3562836"/>
            <a:ext cx="464685" cy="24552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6508441-003B-3E1B-F20C-6B5FECF36BDB}"/>
              </a:ext>
            </a:extLst>
          </p:cNvPr>
          <p:cNvSpPr/>
          <p:nvPr/>
        </p:nvSpPr>
        <p:spPr>
          <a:xfrm>
            <a:off x="4618673" y="3563656"/>
            <a:ext cx="464685" cy="24552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389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/>
              <a:t>Dilated convolutions</a:t>
            </a:r>
            <a:endParaRPr lang="en-US" altLang="zh-TW" sz="4400" dirty="0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E9A94D27-E120-529B-B397-3A7F44B8815F}"/>
              </a:ext>
            </a:extLst>
          </p:cNvPr>
          <p:cNvCxnSpPr>
            <a:cxnSpLocks noChangeAspect="1"/>
          </p:cNvCxnSpPr>
          <p:nvPr/>
        </p:nvCxnSpPr>
        <p:spPr>
          <a:xfrm>
            <a:off x="2241026" y="6006439"/>
            <a:ext cx="33936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FD627108-2480-BD76-C3FF-632B8F3CFBB9}"/>
              </a:ext>
            </a:extLst>
          </p:cNvPr>
          <p:cNvGrpSpPr>
            <a:grpSpLocks noChangeAspect="1"/>
          </p:cNvGrpSpPr>
          <p:nvPr/>
        </p:nvGrpSpPr>
        <p:grpSpPr>
          <a:xfrm>
            <a:off x="2522886" y="3750203"/>
            <a:ext cx="245097" cy="2071863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34EEF21-BDEC-23B3-4932-83D20FE57CFA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5274FE6-8188-7C7A-91E2-8737FF257233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26A0A1A-FED3-82FE-EB74-837EF9FD10F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F34567C-31B8-D307-CC48-2E4C8314FD67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9A2E0C8-D371-4CD9-1BDC-37575586B0B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F9D8CCF-F84E-18DF-D424-C411F0C761F4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C6BE1A9-46E6-7968-3416-8A5CD8389F9B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7CE13B45-AE06-C77E-BFC8-1227436A2547}"/>
              </a:ext>
            </a:extLst>
          </p:cNvPr>
          <p:cNvGrpSpPr>
            <a:grpSpLocks noChangeAspect="1"/>
          </p:cNvGrpSpPr>
          <p:nvPr/>
        </p:nvGrpSpPr>
        <p:grpSpPr>
          <a:xfrm>
            <a:off x="2967991" y="3736544"/>
            <a:ext cx="245097" cy="2071863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950FEB0-C33F-2676-2DAE-DE0EE12DA061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9773758-4A52-3E1A-A994-5845143C6E81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DB5AB68-E5C5-6464-BA20-A13B616EAC8C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8CE56BC-557E-8B02-A2DE-C95FB5D06B4B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7482468-AB35-DB67-861E-1B64F971A9DB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A74CB6A-2BF7-3132-B998-D9DBCB9127A9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C27391B-6E4E-D0DF-207F-5641AA81EBDA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11B1F9E6-6F79-3AC2-9822-0504BFF2F1F7}"/>
              </a:ext>
            </a:extLst>
          </p:cNvPr>
          <p:cNvGrpSpPr>
            <a:grpSpLocks noChangeAspect="1"/>
          </p:cNvGrpSpPr>
          <p:nvPr/>
        </p:nvGrpSpPr>
        <p:grpSpPr>
          <a:xfrm>
            <a:off x="3413096" y="3750203"/>
            <a:ext cx="245097" cy="2071863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2274B60-5D85-D03B-3149-A55BCE527A4E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32FA6EF-CB3A-0CAB-B5DF-67ED96504382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6A05CD7-0074-3A79-8EB4-6F95CDC09CB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56AD090-D95E-DB61-2C8B-040D9B4D1E6C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7275BC38-7222-FDF7-4403-FF8B8A9DE6C8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FA6244D-5B91-71EC-884C-2E2183B1AB2E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53D88505-7191-1A05-B4B1-8F39228EC060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E525E752-3C00-C57B-9617-CCEBF05ECC12}"/>
              </a:ext>
            </a:extLst>
          </p:cNvPr>
          <p:cNvGrpSpPr>
            <a:grpSpLocks noChangeAspect="1"/>
          </p:cNvGrpSpPr>
          <p:nvPr/>
        </p:nvGrpSpPr>
        <p:grpSpPr>
          <a:xfrm>
            <a:off x="3858201" y="3742584"/>
            <a:ext cx="245097" cy="2071863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1C723341-8AE3-585F-C7EA-1018C0A1FC08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8659D7C-74D7-B7E9-76DD-12DAA4D335D7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08AD846-3BCD-373B-3D87-F4325A5044C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DA07C412-01AC-5735-B2BA-92BBF2AEDEEC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B56A4062-1289-5F71-7389-B9575006DE9B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539184B5-2B27-3E25-8151-9ADDABC1DB08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46C05D6-6A54-65EF-E1A5-79BBECC1A1FE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327EFD5F-91C8-D6C2-58F7-206577BC2880}"/>
              </a:ext>
            </a:extLst>
          </p:cNvPr>
          <p:cNvGrpSpPr>
            <a:grpSpLocks noChangeAspect="1"/>
          </p:cNvGrpSpPr>
          <p:nvPr/>
        </p:nvGrpSpPr>
        <p:grpSpPr>
          <a:xfrm>
            <a:off x="4303306" y="3736343"/>
            <a:ext cx="245097" cy="2071863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1C04E0B-906A-D8D2-B424-2998EEFEF320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00A44A08-C164-D4D2-2C0E-15D7B0BC70F0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641B9AD9-7DA5-4A6D-D23F-41EB0AA7DA2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36B925B0-90DE-F0E2-2223-9ADEC9B6747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AB414047-8890-1583-9E65-E59A6ACAF9D8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3A4C5599-DB52-6868-43D7-E7CC0E75DBA0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47DE6976-BD5B-4D50-7E45-C243BE3EC00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9B270725-D617-FCAF-B3A5-F246DE52EC93}"/>
              </a:ext>
            </a:extLst>
          </p:cNvPr>
          <p:cNvGrpSpPr>
            <a:grpSpLocks noChangeAspect="1"/>
          </p:cNvGrpSpPr>
          <p:nvPr/>
        </p:nvGrpSpPr>
        <p:grpSpPr>
          <a:xfrm>
            <a:off x="4748411" y="3742584"/>
            <a:ext cx="245097" cy="2071863"/>
            <a:chOff x="1771296" y="3604487"/>
            <a:chExt cx="245097" cy="2071863"/>
          </a:xfrm>
          <a:solidFill>
            <a:srgbClr val="FF0000"/>
          </a:solidFill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C8CE97C3-52FA-ADF3-278C-B59ACE9E46A6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7FDB617E-903F-F4B8-DC1C-7ACC1FDFC150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14D68FF1-E243-EEB7-6CC5-D249B3B060E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EF911AAD-948B-A83B-E790-F7D0BB3807A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C69EDC35-2802-A771-2F77-8C63F1995AE6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072BE826-C851-AD2C-3A94-158F09C0C7BC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A38A2C94-5CF5-0639-0DA1-44F26D0CBA3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4C11F1D6-0CA6-CDE3-86CC-B6F6DBD1ED16}"/>
              </a:ext>
            </a:extLst>
          </p:cNvPr>
          <p:cNvSpPr txBox="1">
            <a:spLocks noChangeAspect="1"/>
          </p:cNvSpPr>
          <p:nvPr/>
        </p:nvSpPr>
        <p:spPr>
          <a:xfrm>
            <a:off x="5165236" y="4358702"/>
            <a:ext cx="72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C9938CC1-5674-BC83-4042-02A0FEE5C9F2}"/>
              </a:ext>
            </a:extLst>
          </p:cNvPr>
          <p:cNvSpPr txBox="1">
            <a:spLocks noChangeAspect="1"/>
          </p:cNvSpPr>
          <p:nvPr/>
        </p:nvSpPr>
        <p:spPr>
          <a:xfrm>
            <a:off x="5008283" y="5984286"/>
            <a:ext cx="95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Time</a:t>
            </a:r>
            <a:endParaRPr lang="zh-TW" altLang="en-US" sz="2800" dirty="0"/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1DCF5562-8AB7-7E5F-3A9C-41E282479E45}"/>
              </a:ext>
            </a:extLst>
          </p:cNvPr>
          <p:cNvSpPr txBox="1">
            <a:spLocks noChangeAspect="1"/>
          </p:cNvSpPr>
          <p:nvPr/>
        </p:nvSpPr>
        <p:spPr>
          <a:xfrm>
            <a:off x="2144337" y="3184133"/>
            <a:ext cx="283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Dim = F’</a:t>
            </a:r>
            <a:endParaRPr lang="zh-TW" altLang="en-US" sz="2000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6C251BA5-BFE8-236E-6960-AE572ADB3801}"/>
              </a:ext>
            </a:extLst>
          </p:cNvPr>
          <p:cNvSpPr txBox="1">
            <a:spLocks/>
          </p:cNvSpPr>
          <p:nvPr/>
        </p:nvSpPr>
        <p:spPr>
          <a:xfrm>
            <a:off x="1371601" y="1597842"/>
            <a:ext cx="10015978" cy="487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/>
              <a:t>dilation parameter = 2</a:t>
            </a:r>
            <a:r>
              <a:rPr lang="en-US" altLang="zh-TW" baseline="30000" dirty="0"/>
              <a:t>i</a:t>
            </a:r>
            <a:r>
              <a:rPr lang="zh-TW" altLang="en-US" baseline="30000" dirty="0"/>
              <a:t> </a:t>
            </a:r>
            <a:endParaRPr lang="en-US" altLang="zh-TW" sz="2000" baseline="30000" dirty="0"/>
          </a:p>
          <a:p>
            <a:endParaRPr lang="zh-TW" altLang="en-US" dirty="0"/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7FBCB6AA-7327-6166-7408-2012195C4608}"/>
              </a:ext>
            </a:extLst>
          </p:cNvPr>
          <p:cNvCxnSpPr>
            <a:cxnSpLocks noChangeAspect="1"/>
          </p:cNvCxnSpPr>
          <p:nvPr/>
        </p:nvCxnSpPr>
        <p:spPr>
          <a:xfrm>
            <a:off x="7534761" y="6006439"/>
            <a:ext cx="33936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文字方塊 111">
            <a:extLst>
              <a:ext uri="{FF2B5EF4-FFF2-40B4-BE49-F238E27FC236}">
                <a16:creationId xmlns:a16="http://schemas.microsoft.com/office/drawing/2014/main" id="{76A238B7-54EB-4FDB-B7F2-7CF469CA0D3E}"/>
              </a:ext>
            </a:extLst>
          </p:cNvPr>
          <p:cNvSpPr txBox="1">
            <a:spLocks noChangeAspect="1"/>
          </p:cNvSpPr>
          <p:nvPr/>
        </p:nvSpPr>
        <p:spPr>
          <a:xfrm>
            <a:off x="10458971" y="4358702"/>
            <a:ext cx="72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492DE0AF-086E-10E0-E885-81C19DDB3F08}"/>
              </a:ext>
            </a:extLst>
          </p:cNvPr>
          <p:cNvSpPr txBox="1">
            <a:spLocks noChangeAspect="1"/>
          </p:cNvSpPr>
          <p:nvPr/>
        </p:nvSpPr>
        <p:spPr>
          <a:xfrm>
            <a:off x="10302018" y="5984286"/>
            <a:ext cx="95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Time</a:t>
            </a:r>
            <a:endParaRPr lang="zh-TW" altLang="en-US" sz="2800" dirty="0"/>
          </a:p>
        </p:txBody>
      </p:sp>
      <p:sp>
        <p:nvSpPr>
          <p:cNvPr id="116" name="文字方塊 115">
            <a:extLst>
              <a:ext uri="{FF2B5EF4-FFF2-40B4-BE49-F238E27FC236}">
                <a16:creationId xmlns:a16="http://schemas.microsoft.com/office/drawing/2014/main" id="{5BE41CAB-4C04-85A8-F16A-3DD6CE47D427}"/>
              </a:ext>
            </a:extLst>
          </p:cNvPr>
          <p:cNvSpPr txBox="1"/>
          <p:nvPr/>
        </p:nvSpPr>
        <p:spPr>
          <a:xfrm>
            <a:off x="549674" y="4198226"/>
            <a:ext cx="2135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B0F0"/>
                </a:solidFill>
              </a:rPr>
              <a:t>Kernel : 1*3</a:t>
            </a:r>
          </a:p>
          <a:p>
            <a:pPr algn="ctr"/>
            <a:endParaRPr lang="en-US" altLang="zh-TW" sz="1800" dirty="0">
              <a:solidFill>
                <a:srgbClr val="00B0F0"/>
              </a:solidFill>
            </a:endParaRPr>
          </a:p>
          <a:p>
            <a:pPr algn="ctr"/>
            <a:r>
              <a:rPr lang="en-US" altLang="zh-TW" sz="1800" dirty="0">
                <a:solidFill>
                  <a:srgbClr val="00B0F0"/>
                </a:solidFill>
              </a:rPr>
              <a:t>dilation </a:t>
            </a:r>
          </a:p>
          <a:p>
            <a:pPr algn="ctr"/>
            <a:r>
              <a:rPr lang="en-US" altLang="zh-TW" sz="1800" dirty="0">
                <a:solidFill>
                  <a:srgbClr val="00B0F0"/>
                </a:solidFill>
              </a:rPr>
              <a:t>parameter = 2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17" name="箭號: 迴轉箭號 116">
            <a:extLst>
              <a:ext uri="{FF2B5EF4-FFF2-40B4-BE49-F238E27FC236}">
                <a16:creationId xmlns:a16="http://schemas.microsoft.com/office/drawing/2014/main" id="{63BC9E85-9BA8-5BD1-53FB-40F7CAF8022A}"/>
              </a:ext>
            </a:extLst>
          </p:cNvPr>
          <p:cNvSpPr/>
          <p:nvPr/>
        </p:nvSpPr>
        <p:spPr>
          <a:xfrm>
            <a:off x="3658194" y="3054949"/>
            <a:ext cx="4769369" cy="419745"/>
          </a:xfrm>
          <a:prstGeom prst="uturnArrow">
            <a:avLst>
              <a:gd name="adj1" fmla="val 10586"/>
              <a:gd name="adj2" fmla="val 25000"/>
              <a:gd name="adj3" fmla="val 25000"/>
              <a:gd name="adj4" fmla="val 71621"/>
              <a:gd name="adj5" fmla="val 96621"/>
            </a:avLst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9" name="文字方塊 118">
            <a:extLst>
              <a:ext uri="{FF2B5EF4-FFF2-40B4-BE49-F238E27FC236}">
                <a16:creationId xmlns:a16="http://schemas.microsoft.com/office/drawing/2014/main" id="{555260DC-8FB2-957C-3EBD-6F7B2CE0422B}"/>
              </a:ext>
            </a:extLst>
          </p:cNvPr>
          <p:cNvSpPr txBox="1">
            <a:spLocks noChangeAspect="1"/>
          </p:cNvSpPr>
          <p:nvPr/>
        </p:nvSpPr>
        <p:spPr>
          <a:xfrm>
            <a:off x="3000872" y="2286455"/>
            <a:ext cx="84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Residual block 1</a:t>
            </a:r>
            <a:r>
              <a:rPr lang="en-US" altLang="zh-TW" sz="2800" baseline="30000" dirty="0"/>
              <a:t>th</a:t>
            </a:r>
            <a:r>
              <a:rPr lang="en-US" altLang="zh-TW" sz="2800" dirty="0"/>
              <a:t> (dilation parameter = 2): </a:t>
            </a:r>
            <a:endParaRPr lang="en-US" altLang="zh-TW" sz="28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矩形: 圓角 119">
            <a:extLst>
              <a:ext uri="{FF2B5EF4-FFF2-40B4-BE49-F238E27FC236}">
                <a16:creationId xmlns:a16="http://schemas.microsoft.com/office/drawing/2014/main" id="{E6D0B84E-9236-CEAB-4006-B4B7E9C9C4FF}"/>
              </a:ext>
            </a:extLst>
          </p:cNvPr>
          <p:cNvSpPr/>
          <p:nvPr/>
        </p:nvSpPr>
        <p:spPr>
          <a:xfrm>
            <a:off x="853508" y="2801761"/>
            <a:ext cx="10788818" cy="3771733"/>
          </a:xfrm>
          <a:prstGeom prst="roundRect">
            <a:avLst/>
          </a:prstGeom>
          <a:noFill/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TW" sz="16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95BE4AC-C7B9-69D6-783E-C411E0B8B386}"/>
              </a:ext>
            </a:extLst>
          </p:cNvPr>
          <p:cNvSpPr txBox="1"/>
          <p:nvPr/>
        </p:nvSpPr>
        <p:spPr>
          <a:xfrm>
            <a:off x="6549827" y="1305882"/>
            <a:ext cx="509249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/>
              <a:t>“dilated convolutions enable a large receptive field </a:t>
            </a:r>
          </a:p>
          <a:p>
            <a:r>
              <a:rPr lang="en-US" altLang="zh-TW" dirty="0"/>
              <a:t>for different domains”</a:t>
            </a:r>
            <a:endParaRPr lang="zh-TW" altLang="en-US" dirty="0"/>
          </a:p>
        </p:txBody>
      </p:sp>
      <p:cxnSp>
        <p:nvCxnSpPr>
          <p:cNvPr id="115" name="直線單箭頭接點 114">
            <a:extLst>
              <a:ext uri="{FF2B5EF4-FFF2-40B4-BE49-F238E27FC236}">
                <a16:creationId xmlns:a16="http://schemas.microsoft.com/office/drawing/2014/main" id="{A2BBEBF8-150A-9BEE-3B36-79DEF92403AC}"/>
              </a:ext>
            </a:extLst>
          </p:cNvPr>
          <p:cNvCxnSpPr>
            <a:cxnSpLocks noChangeAspect="1"/>
          </p:cNvCxnSpPr>
          <p:nvPr/>
        </p:nvCxnSpPr>
        <p:spPr>
          <a:xfrm>
            <a:off x="7566653" y="6006488"/>
            <a:ext cx="33936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矩形 117">
            <a:extLst>
              <a:ext uri="{FF2B5EF4-FFF2-40B4-BE49-F238E27FC236}">
                <a16:creationId xmlns:a16="http://schemas.microsoft.com/office/drawing/2014/main" id="{8E94C8A4-7A8F-0429-0EEF-1BF4F1E34876}"/>
              </a:ext>
            </a:extLst>
          </p:cNvPr>
          <p:cNvSpPr/>
          <p:nvPr/>
        </p:nvSpPr>
        <p:spPr>
          <a:xfrm>
            <a:off x="7848513" y="3750252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A6959E2F-D342-8ADB-E04C-539858D0D556}"/>
              </a:ext>
            </a:extLst>
          </p:cNvPr>
          <p:cNvSpPr/>
          <p:nvPr/>
        </p:nvSpPr>
        <p:spPr>
          <a:xfrm>
            <a:off x="8293618" y="3736593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408396F6-F2B3-2037-0CD2-EBBA9F9E72D7}"/>
              </a:ext>
            </a:extLst>
          </p:cNvPr>
          <p:cNvSpPr/>
          <p:nvPr/>
        </p:nvSpPr>
        <p:spPr>
          <a:xfrm>
            <a:off x="8738723" y="3750252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2F21287F-A05D-202A-44EE-CE542BADEF9F}"/>
              </a:ext>
            </a:extLst>
          </p:cNvPr>
          <p:cNvSpPr/>
          <p:nvPr/>
        </p:nvSpPr>
        <p:spPr>
          <a:xfrm>
            <a:off x="9183828" y="3742633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AF2AEFEE-07A7-E14D-9E91-82B51AE28FCE}"/>
              </a:ext>
            </a:extLst>
          </p:cNvPr>
          <p:cNvSpPr/>
          <p:nvPr/>
        </p:nvSpPr>
        <p:spPr>
          <a:xfrm>
            <a:off x="9628933" y="3736392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6F340EB4-E4DA-CD2F-3B54-6920C335A6F5}"/>
              </a:ext>
            </a:extLst>
          </p:cNvPr>
          <p:cNvSpPr/>
          <p:nvPr/>
        </p:nvSpPr>
        <p:spPr>
          <a:xfrm>
            <a:off x="10074038" y="3742633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97994007-3AA8-65E3-3F0F-958D1A4E0C59}"/>
              </a:ext>
            </a:extLst>
          </p:cNvPr>
          <p:cNvSpPr/>
          <p:nvPr/>
        </p:nvSpPr>
        <p:spPr>
          <a:xfrm>
            <a:off x="7840658" y="4053481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E8C2F1C6-51FB-4F0C-5574-01231CF68C2F}"/>
              </a:ext>
            </a:extLst>
          </p:cNvPr>
          <p:cNvSpPr/>
          <p:nvPr/>
        </p:nvSpPr>
        <p:spPr>
          <a:xfrm>
            <a:off x="8295190" y="4039822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EEC6E54B-E6AF-838E-786B-5438DD475421}"/>
              </a:ext>
            </a:extLst>
          </p:cNvPr>
          <p:cNvSpPr/>
          <p:nvPr/>
        </p:nvSpPr>
        <p:spPr>
          <a:xfrm>
            <a:off x="8740295" y="4053481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D4726214-58CE-53CB-B9EC-558E687DA3F1}"/>
              </a:ext>
            </a:extLst>
          </p:cNvPr>
          <p:cNvSpPr/>
          <p:nvPr/>
        </p:nvSpPr>
        <p:spPr>
          <a:xfrm>
            <a:off x="9185400" y="4045862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A8039E68-C4EC-20C7-5E5D-F153F106B2A9}"/>
              </a:ext>
            </a:extLst>
          </p:cNvPr>
          <p:cNvSpPr/>
          <p:nvPr/>
        </p:nvSpPr>
        <p:spPr>
          <a:xfrm>
            <a:off x="9621078" y="4039621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326A68A0-5E61-6A5F-48AE-6D960C8BEC29}"/>
              </a:ext>
            </a:extLst>
          </p:cNvPr>
          <p:cNvSpPr/>
          <p:nvPr/>
        </p:nvSpPr>
        <p:spPr>
          <a:xfrm>
            <a:off x="10075610" y="4045862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584E601D-31CB-D309-316B-E8696E8EA60B}"/>
              </a:ext>
            </a:extLst>
          </p:cNvPr>
          <p:cNvSpPr/>
          <p:nvPr/>
        </p:nvSpPr>
        <p:spPr>
          <a:xfrm>
            <a:off x="7840658" y="4336944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F85F91D3-3A40-012D-3955-7B77F90293BD}"/>
              </a:ext>
            </a:extLst>
          </p:cNvPr>
          <p:cNvSpPr/>
          <p:nvPr/>
        </p:nvSpPr>
        <p:spPr>
          <a:xfrm>
            <a:off x="8295190" y="4323285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B34F2D67-551E-1924-AD1F-8F3B357BAC37}"/>
              </a:ext>
            </a:extLst>
          </p:cNvPr>
          <p:cNvSpPr/>
          <p:nvPr/>
        </p:nvSpPr>
        <p:spPr>
          <a:xfrm>
            <a:off x="8740295" y="4336944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341C22CC-696C-A2C8-E2A7-6693789CBDCB}"/>
              </a:ext>
            </a:extLst>
          </p:cNvPr>
          <p:cNvSpPr/>
          <p:nvPr/>
        </p:nvSpPr>
        <p:spPr>
          <a:xfrm>
            <a:off x="9185400" y="4329325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CB7268C0-A990-54A6-3BBC-B44E6E2F3E80}"/>
              </a:ext>
            </a:extLst>
          </p:cNvPr>
          <p:cNvSpPr/>
          <p:nvPr/>
        </p:nvSpPr>
        <p:spPr>
          <a:xfrm>
            <a:off x="9621078" y="4323084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AFF3C3F3-9DD5-DA00-4CD8-48F847C671EE}"/>
              </a:ext>
            </a:extLst>
          </p:cNvPr>
          <p:cNvSpPr/>
          <p:nvPr/>
        </p:nvSpPr>
        <p:spPr>
          <a:xfrm>
            <a:off x="10075610" y="4329325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476A4230-161F-AE08-1200-2E4D5D2E03BB}"/>
              </a:ext>
            </a:extLst>
          </p:cNvPr>
          <p:cNvSpPr/>
          <p:nvPr/>
        </p:nvSpPr>
        <p:spPr>
          <a:xfrm>
            <a:off x="7842230" y="4640173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6B8AAFFC-1A5E-98EE-5275-AC26B187E582}"/>
              </a:ext>
            </a:extLst>
          </p:cNvPr>
          <p:cNvSpPr/>
          <p:nvPr/>
        </p:nvSpPr>
        <p:spPr>
          <a:xfrm>
            <a:off x="8296762" y="4626514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E6B021AC-01B0-B821-7795-5E20E65224DE}"/>
              </a:ext>
            </a:extLst>
          </p:cNvPr>
          <p:cNvSpPr/>
          <p:nvPr/>
        </p:nvSpPr>
        <p:spPr>
          <a:xfrm>
            <a:off x="8741867" y="4640173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91986453-4D90-C2C6-EA98-8D64E181E18A}"/>
              </a:ext>
            </a:extLst>
          </p:cNvPr>
          <p:cNvSpPr/>
          <p:nvPr/>
        </p:nvSpPr>
        <p:spPr>
          <a:xfrm>
            <a:off x="9186972" y="4632554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8FA93691-357F-AFE5-1A34-389D53726EA9}"/>
              </a:ext>
            </a:extLst>
          </p:cNvPr>
          <p:cNvSpPr/>
          <p:nvPr/>
        </p:nvSpPr>
        <p:spPr>
          <a:xfrm>
            <a:off x="9622650" y="4626313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27EB233D-D4CE-8AB7-28E0-31B51A67DD20}"/>
              </a:ext>
            </a:extLst>
          </p:cNvPr>
          <p:cNvSpPr/>
          <p:nvPr/>
        </p:nvSpPr>
        <p:spPr>
          <a:xfrm>
            <a:off x="10077182" y="4632554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6221995F-C849-16E4-A5E8-72CE53BB6BDB}"/>
              </a:ext>
            </a:extLst>
          </p:cNvPr>
          <p:cNvSpPr/>
          <p:nvPr/>
        </p:nvSpPr>
        <p:spPr>
          <a:xfrm>
            <a:off x="7840732" y="4903461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A18F7B66-956F-3E77-777D-EE82E060975C}"/>
              </a:ext>
            </a:extLst>
          </p:cNvPr>
          <p:cNvSpPr/>
          <p:nvPr/>
        </p:nvSpPr>
        <p:spPr>
          <a:xfrm>
            <a:off x="8295264" y="4889802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B82441B1-25A1-E7D4-4B8E-D2DD4A1A6DDC}"/>
              </a:ext>
            </a:extLst>
          </p:cNvPr>
          <p:cNvSpPr/>
          <p:nvPr/>
        </p:nvSpPr>
        <p:spPr>
          <a:xfrm>
            <a:off x="8740369" y="4903461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FCACDD25-51E6-C4B7-BFFA-34624A303217}"/>
              </a:ext>
            </a:extLst>
          </p:cNvPr>
          <p:cNvSpPr/>
          <p:nvPr/>
        </p:nvSpPr>
        <p:spPr>
          <a:xfrm>
            <a:off x="9185474" y="4895842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EDA4EEEF-339E-D946-53D6-524207AC6C2B}"/>
              </a:ext>
            </a:extLst>
          </p:cNvPr>
          <p:cNvSpPr/>
          <p:nvPr/>
        </p:nvSpPr>
        <p:spPr>
          <a:xfrm>
            <a:off x="9621152" y="4889601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2FBF19A1-B6C1-5F12-A40F-E45E34EE3028}"/>
              </a:ext>
            </a:extLst>
          </p:cNvPr>
          <p:cNvSpPr/>
          <p:nvPr/>
        </p:nvSpPr>
        <p:spPr>
          <a:xfrm>
            <a:off x="10075684" y="4895842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F7F7FAC3-0DED-4B41-A4E5-18B06E32E46B}"/>
              </a:ext>
            </a:extLst>
          </p:cNvPr>
          <p:cNvSpPr/>
          <p:nvPr/>
        </p:nvSpPr>
        <p:spPr>
          <a:xfrm>
            <a:off x="7840732" y="5186924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id="{DFAA5473-E43D-F16A-D4E0-356A22DB93D6}"/>
              </a:ext>
            </a:extLst>
          </p:cNvPr>
          <p:cNvSpPr/>
          <p:nvPr/>
        </p:nvSpPr>
        <p:spPr>
          <a:xfrm>
            <a:off x="8295264" y="5173265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6" name="矩形 155">
            <a:extLst>
              <a:ext uri="{FF2B5EF4-FFF2-40B4-BE49-F238E27FC236}">
                <a16:creationId xmlns:a16="http://schemas.microsoft.com/office/drawing/2014/main" id="{EF1912E9-E4BB-DB8C-424B-D9D9231D351B}"/>
              </a:ext>
            </a:extLst>
          </p:cNvPr>
          <p:cNvSpPr/>
          <p:nvPr/>
        </p:nvSpPr>
        <p:spPr>
          <a:xfrm>
            <a:off x="8740369" y="5186924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0CFCFDBF-7B03-ABC7-0029-9FE42F48AAA9}"/>
              </a:ext>
            </a:extLst>
          </p:cNvPr>
          <p:cNvSpPr/>
          <p:nvPr/>
        </p:nvSpPr>
        <p:spPr>
          <a:xfrm>
            <a:off x="9185474" y="5179305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BFA78F40-B140-12E0-9525-416CD28E71F3}"/>
              </a:ext>
            </a:extLst>
          </p:cNvPr>
          <p:cNvSpPr/>
          <p:nvPr/>
        </p:nvSpPr>
        <p:spPr>
          <a:xfrm>
            <a:off x="9621152" y="5173064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005D41CB-7A01-C574-E3D8-9B817D50D35D}"/>
              </a:ext>
            </a:extLst>
          </p:cNvPr>
          <p:cNvSpPr/>
          <p:nvPr/>
        </p:nvSpPr>
        <p:spPr>
          <a:xfrm>
            <a:off x="10075684" y="5179305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0" name="矩形 159">
            <a:extLst>
              <a:ext uri="{FF2B5EF4-FFF2-40B4-BE49-F238E27FC236}">
                <a16:creationId xmlns:a16="http://schemas.microsoft.com/office/drawing/2014/main" id="{23AB1C86-AC88-6126-C4BC-DEB7CD490FC6}"/>
              </a:ext>
            </a:extLst>
          </p:cNvPr>
          <p:cNvSpPr/>
          <p:nvPr/>
        </p:nvSpPr>
        <p:spPr>
          <a:xfrm>
            <a:off x="7842304" y="5490153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1" name="矩形 160">
            <a:extLst>
              <a:ext uri="{FF2B5EF4-FFF2-40B4-BE49-F238E27FC236}">
                <a16:creationId xmlns:a16="http://schemas.microsoft.com/office/drawing/2014/main" id="{165AC570-941D-1EF5-070D-921FCAAF116C}"/>
              </a:ext>
            </a:extLst>
          </p:cNvPr>
          <p:cNvSpPr/>
          <p:nvPr/>
        </p:nvSpPr>
        <p:spPr>
          <a:xfrm>
            <a:off x="8296836" y="5476494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2" name="矩形 161">
            <a:extLst>
              <a:ext uri="{FF2B5EF4-FFF2-40B4-BE49-F238E27FC236}">
                <a16:creationId xmlns:a16="http://schemas.microsoft.com/office/drawing/2014/main" id="{3712F3F1-3324-8998-DCA0-F8677DB30619}"/>
              </a:ext>
            </a:extLst>
          </p:cNvPr>
          <p:cNvSpPr/>
          <p:nvPr/>
        </p:nvSpPr>
        <p:spPr>
          <a:xfrm>
            <a:off x="8741941" y="5490153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id="{0CD59BD0-972E-3CFD-DB39-59F4D904344D}"/>
              </a:ext>
            </a:extLst>
          </p:cNvPr>
          <p:cNvSpPr/>
          <p:nvPr/>
        </p:nvSpPr>
        <p:spPr>
          <a:xfrm>
            <a:off x="9187046" y="5482534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25241A83-6D8C-A36C-8118-37A4CE51F2E6}"/>
              </a:ext>
            </a:extLst>
          </p:cNvPr>
          <p:cNvSpPr/>
          <p:nvPr/>
        </p:nvSpPr>
        <p:spPr>
          <a:xfrm>
            <a:off x="9622724" y="5476293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7A666829-942C-00A6-C3DD-CE0ED72D149B}"/>
              </a:ext>
            </a:extLst>
          </p:cNvPr>
          <p:cNvSpPr/>
          <p:nvPr/>
        </p:nvSpPr>
        <p:spPr>
          <a:xfrm>
            <a:off x="10077256" y="5482534"/>
            <a:ext cx="245097" cy="304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7" name="文字方塊 166">
            <a:extLst>
              <a:ext uri="{FF2B5EF4-FFF2-40B4-BE49-F238E27FC236}">
                <a16:creationId xmlns:a16="http://schemas.microsoft.com/office/drawing/2014/main" id="{9E1ECD61-D99E-CE96-64C0-C64F2F21E1BF}"/>
              </a:ext>
            </a:extLst>
          </p:cNvPr>
          <p:cNvSpPr txBox="1">
            <a:spLocks noChangeAspect="1"/>
          </p:cNvSpPr>
          <p:nvPr/>
        </p:nvSpPr>
        <p:spPr>
          <a:xfrm>
            <a:off x="6792478" y="3467896"/>
            <a:ext cx="283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Dim = F’</a:t>
            </a:r>
            <a:endParaRPr lang="zh-TW" altLang="en-US" sz="20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5FA2924-A983-286F-F4D2-BC83427EF74C}"/>
              </a:ext>
            </a:extLst>
          </p:cNvPr>
          <p:cNvSpPr/>
          <p:nvPr/>
        </p:nvSpPr>
        <p:spPr>
          <a:xfrm>
            <a:off x="2867067" y="3562836"/>
            <a:ext cx="464685" cy="24552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40C79A45-EAC0-8431-79C2-A5CA4977FBE4}"/>
              </a:ext>
            </a:extLst>
          </p:cNvPr>
          <p:cNvSpPr/>
          <p:nvPr/>
        </p:nvSpPr>
        <p:spPr>
          <a:xfrm>
            <a:off x="3738253" y="3562836"/>
            <a:ext cx="464685" cy="24552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2892B105-2AEA-052F-CA64-F01ACC507FBF}"/>
              </a:ext>
            </a:extLst>
          </p:cNvPr>
          <p:cNvSpPr/>
          <p:nvPr/>
        </p:nvSpPr>
        <p:spPr>
          <a:xfrm>
            <a:off x="4618673" y="3563656"/>
            <a:ext cx="464685" cy="24552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14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訓練架構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BFB83FA-9D8C-1413-984D-F4628F0FE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67" b="58563"/>
          <a:stretch/>
        </p:blipFill>
        <p:spPr>
          <a:xfrm>
            <a:off x="7314577" y="780852"/>
            <a:ext cx="2836519" cy="2207837"/>
          </a:xfr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64F3B8-FFCC-5DB8-DB07-977AD67698B7}"/>
              </a:ext>
            </a:extLst>
          </p:cNvPr>
          <p:cNvSpPr txBox="1">
            <a:spLocks/>
          </p:cNvSpPr>
          <p:nvPr/>
        </p:nvSpPr>
        <p:spPr>
          <a:xfrm>
            <a:off x="1371599" y="1569561"/>
            <a:ext cx="6764681" cy="487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Random Cropping</a:t>
            </a:r>
            <a:r>
              <a:rPr lang="zh-TW" altLang="en-US" sz="2000" dirty="0"/>
              <a:t>：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一個</a:t>
            </a:r>
            <a:r>
              <a:rPr lang="en-US" altLang="zh-TW" dirty="0"/>
              <a:t>instance</a:t>
            </a:r>
            <a:r>
              <a:rPr lang="zh-TW" altLang="en-US" dirty="0"/>
              <a:t>會裁切出兩個有重疊的</a:t>
            </a:r>
            <a:r>
              <a:rPr lang="en-US" altLang="zh-TW" dirty="0"/>
              <a:t>segment</a:t>
            </a:r>
          </a:p>
          <a:p>
            <a:r>
              <a:rPr lang="en-US" altLang="zh-TW" sz="2000" dirty="0"/>
              <a:t>Encoder(+masking)</a:t>
            </a:r>
            <a:r>
              <a:rPr lang="zh-TW" altLang="en-US" sz="2000" dirty="0"/>
              <a:t>：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將兩個</a:t>
            </a:r>
            <a:r>
              <a:rPr lang="en-US" altLang="zh-TW" dirty="0"/>
              <a:t>segment</a:t>
            </a:r>
            <a:r>
              <a:rPr lang="zh-TW" altLang="en-US" dirty="0"/>
              <a:t>一起丟進</a:t>
            </a:r>
            <a:r>
              <a:rPr lang="en-US" altLang="zh-TW" dirty="0"/>
              <a:t>encoder</a:t>
            </a:r>
          </a:p>
          <a:p>
            <a:pPr marL="0" indent="0">
              <a:buNone/>
            </a:pPr>
            <a:r>
              <a:rPr lang="en-US" altLang="zh-TW" dirty="0"/>
              <a:t>	(</a:t>
            </a:r>
            <a:r>
              <a:rPr lang="zh-TW" altLang="en-US" dirty="0"/>
              <a:t>中途會</a:t>
            </a:r>
            <a:r>
              <a:rPr lang="en-US" altLang="zh-TW" dirty="0"/>
              <a:t>masking)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預期重疊的</a:t>
            </a:r>
            <a:r>
              <a:rPr lang="en-US" altLang="zh-TW" dirty="0"/>
              <a:t>segment</a:t>
            </a:r>
            <a:r>
              <a:rPr lang="zh-TW" altLang="en-US" dirty="0"/>
              <a:t>出來的</a:t>
            </a:r>
            <a:r>
              <a:rPr lang="en-US" altLang="zh-TW" dirty="0"/>
              <a:t>representation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可以一樣</a:t>
            </a:r>
            <a:endParaRPr lang="en-US" altLang="zh-TW" dirty="0"/>
          </a:p>
          <a:p>
            <a:r>
              <a:rPr lang="en-US" altLang="zh-TW" dirty="0"/>
              <a:t>Loss</a:t>
            </a:r>
            <a:r>
              <a:rPr lang="zh-TW" altLang="en-US" dirty="0"/>
              <a:t>：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考量</a:t>
            </a:r>
            <a:r>
              <a:rPr lang="en-US" altLang="zh-TW" dirty="0"/>
              <a:t>Temporal contrast, Instance contrast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以及</a:t>
            </a:r>
            <a:r>
              <a:rPr lang="en-US" altLang="zh-TW" dirty="0"/>
              <a:t>Hierarchical contrast	</a:t>
            </a:r>
          </a:p>
        </p:txBody>
      </p:sp>
      <p:pic>
        <p:nvPicPr>
          <p:cNvPr id="9" name="內容版面配置區 6">
            <a:extLst>
              <a:ext uri="{FF2B5EF4-FFF2-40B4-BE49-F238E27FC236}">
                <a16:creationId xmlns:a16="http://schemas.microsoft.com/office/drawing/2014/main" id="{2BDB9FD1-02E3-51FE-B72F-2391668A7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67" b="11686"/>
          <a:stretch/>
        </p:blipFill>
        <p:spPr>
          <a:xfrm>
            <a:off x="7314578" y="780852"/>
            <a:ext cx="2836519" cy="4705548"/>
          </a:xfrm>
          <a:prstGeom prst="rect">
            <a:avLst/>
          </a:prstGeom>
        </p:spPr>
      </p:pic>
      <p:pic>
        <p:nvPicPr>
          <p:cNvPr id="4" name="內容版面配置區 6">
            <a:extLst>
              <a:ext uri="{FF2B5EF4-FFF2-40B4-BE49-F238E27FC236}">
                <a16:creationId xmlns:a16="http://schemas.microsoft.com/office/drawing/2014/main" id="{A764F047-2B53-921A-AC9D-A598C427E1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91" b="598"/>
          <a:stretch/>
        </p:blipFill>
        <p:spPr>
          <a:xfrm>
            <a:off x="7314577" y="780852"/>
            <a:ext cx="6764681" cy="529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2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訓練架構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BFB83FA-9D8C-1413-984D-F4628F0FE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67" b="58563"/>
          <a:stretch/>
        </p:blipFill>
        <p:spPr>
          <a:xfrm>
            <a:off x="8398660" y="780852"/>
            <a:ext cx="2836519" cy="2207837"/>
          </a:xfr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64F3B8-FFCC-5DB8-DB07-977AD67698B7}"/>
              </a:ext>
            </a:extLst>
          </p:cNvPr>
          <p:cNvSpPr txBox="1">
            <a:spLocks/>
          </p:cNvSpPr>
          <p:nvPr/>
        </p:nvSpPr>
        <p:spPr>
          <a:xfrm>
            <a:off x="1371600" y="1569561"/>
            <a:ext cx="6265810" cy="487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Random Cropping</a:t>
            </a:r>
            <a:r>
              <a:rPr lang="zh-TW" altLang="en-US" sz="2000" dirty="0"/>
              <a:t>：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一個</a:t>
            </a:r>
            <a:r>
              <a:rPr lang="en-US" altLang="zh-TW" dirty="0"/>
              <a:t>instance</a:t>
            </a:r>
            <a:r>
              <a:rPr lang="zh-TW" altLang="en-US" dirty="0"/>
              <a:t>會裁切出兩個有重疊的</a:t>
            </a:r>
            <a:r>
              <a:rPr lang="en-US" altLang="zh-TW" dirty="0"/>
              <a:t>segment</a:t>
            </a:r>
            <a:endParaRPr lang="en-US" altLang="zh-TW" sz="2000" dirty="0"/>
          </a:p>
          <a:p>
            <a:r>
              <a:rPr lang="en-US" altLang="zh-TW" dirty="0"/>
              <a:t>Random Cropping</a:t>
            </a:r>
            <a:r>
              <a:rPr lang="zh-TW" altLang="en-US" dirty="0"/>
              <a:t>的原因：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如果拿整個視窗去訓練，那模型會更傾向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利用絕對時間的資訊而不是上下文的資訊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甚至會出現</a:t>
            </a:r>
            <a:r>
              <a:rPr lang="en-US" altLang="zh-TW" dirty="0"/>
              <a:t>representation collapse</a:t>
            </a:r>
            <a:r>
              <a:rPr lang="zh-TW" altLang="en-US" dirty="0"/>
              <a:t>的問題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 algn="r">
              <a:buNone/>
            </a:pPr>
            <a:r>
              <a:rPr lang="el-GR" altLang="zh-TW" dirty="0"/>
              <a:t>α</a:t>
            </a:r>
            <a:r>
              <a:rPr lang="en-US" altLang="zh-TW" dirty="0"/>
              <a:t> </a:t>
            </a:r>
            <a:r>
              <a:rPr lang="en-US" altLang="zh-TW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=</a:t>
            </a:r>
            <a:r>
              <a:rPr lang="en-US" altLang="zh-TW" dirty="0"/>
              <a:t> </a:t>
            </a:r>
            <a:r>
              <a:rPr lang="zh-TW" altLang="en-US" dirty="0"/>
              <a:t>與全</a:t>
            </a:r>
            <a:r>
              <a:rPr lang="en-US" altLang="zh-TW" dirty="0"/>
              <a:t>mask</a:t>
            </a:r>
            <a:r>
              <a:rPr lang="zh-TW" altLang="en-US" dirty="0"/>
              <a:t>的</a:t>
            </a:r>
            <a:r>
              <a:rPr lang="en-US" altLang="zh-TW" dirty="0"/>
              <a:t>data</a:t>
            </a:r>
            <a:r>
              <a:rPr lang="zh-TW" altLang="en-US" dirty="0"/>
              <a:t>之間的</a:t>
            </a:r>
            <a:r>
              <a:rPr lang="en-US" altLang="zh-TW" dirty="0"/>
              <a:t>similarity</a:t>
            </a:r>
          </a:p>
          <a:p>
            <a:pPr marL="0" indent="0" algn="r">
              <a:buNone/>
            </a:pPr>
            <a:r>
              <a:rPr lang="zh-TW" alt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　　　　　　　　</a:t>
            </a:r>
            <a:r>
              <a:rPr lang="el-GR" altLang="zh-TW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β</a:t>
            </a:r>
            <a:r>
              <a:rPr lang="en-US" altLang="zh-TW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</a:t>
            </a:r>
            <a:r>
              <a:rPr lang="zh-TW" altLang="en-US" dirty="0"/>
              <a:t>與全</a:t>
            </a:r>
            <a:r>
              <a:rPr lang="en-US" altLang="zh-TW" dirty="0"/>
              <a:t>mask</a:t>
            </a:r>
            <a:r>
              <a:rPr lang="zh-TW" altLang="en-US" dirty="0"/>
              <a:t>的</a:t>
            </a:r>
            <a:r>
              <a:rPr lang="en-US" altLang="zh-TW" dirty="0"/>
              <a:t>data</a:t>
            </a:r>
            <a:r>
              <a:rPr lang="zh-TW" altLang="en-US" dirty="0"/>
              <a:t>之間的</a:t>
            </a:r>
            <a:r>
              <a:rPr lang="en-US" altLang="zh-TW" dirty="0"/>
              <a:t>deviation</a:t>
            </a:r>
          </a:p>
          <a:p>
            <a:pPr marL="0" indent="0" algn="r">
              <a:buNone/>
            </a:pPr>
            <a:endParaRPr lang="en-US" altLang="zh-TW" dirty="0">
              <a:solidFill>
                <a:schemeClr val="tx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EB21402-94BB-6E4F-D1A4-55B7A1C2A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10" y="3560582"/>
            <a:ext cx="4359018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70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Contrastive</a:t>
            </a:r>
            <a:r>
              <a:rPr lang="zh-TW" altLang="en-US" dirty="0"/>
              <a:t> </a:t>
            </a:r>
            <a:r>
              <a:rPr lang="en-US" altLang="zh-TW" dirty="0"/>
              <a:t>learning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B6B9ACA7-0D89-D40D-3340-F8E219E50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76" y="1479985"/>
            <a:ext cx="7910245" cy="1623201"/>
          </a:xfr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6F5552D1-DF08-B65F-F9D3-F7BE5CDFE7D4}"/>
              </a:ext>
            </a:extLst>
          </p:cNvPr>
          <p:cNvSpPr txBox="1">
            <a:spLocks/>
          </p:cNvSpPr>
          <p:nvPr/>
        </p:nvSpPr>
        <p:spPr>
          <a:xfrm>
            <a:off x="1371600" y="5497618"/>
            <a:ext cx="10977513" cy="3676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源自同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instance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 的不同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augmentation instance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 所產生的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representation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 應該要越像越好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反之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representation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 應該要越不像越好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取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positive pair /Augmentation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的方法是模型好壞最重要的關鍵因素</a:t>
            </a:r>
          </a:p>
        </p:txBody>
      </p:sp>
      <p:pic>
        <p:nvPicPr>
          <p:cNvPr id="10" name="圖片 9" descr="一張含有 文字, 狗, 草, 差異 的圖片&#10;&#10;自動產生的描述">
            <a:extLst>
              <a:ext uri="{FF2B5EF4-FFF2-40B4-BE49-F238E27FC236}">
                <a16:creationId xmlns:a16="http://schemas.microsoft.com/office/drawing/2014/main" id="{690B723E-BB67-9921-0AAE-2DEA88D5B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244" y="3221611"/>
            <a:ext cx="4726685" cy="208558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9A13CAB-C27A-5566-89F2-A9D15FDA06F6}"/>
              </a:ext>
            </a:extLst>
          </p:cNvPr>
          <p:cNvSpPr/>
          <p:nvPr/>
        </p:nvSpPr>
        <p:spPr>
          <a:xfrm>
            <a:off x="1734532" y="6315959"/>
            <a:ext cx="7494310" cy="542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73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問題定義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B693C0-2EE0-1183-AAD0-7F553AB9E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zh-TW" altLang="en-US" dirty="0"/>
              <a:t>想將</a:t>
            </a:r>
            <a:r>
              <a:rPr lang="en-US" altLang="zh-TW" dirty="0"/>
              <a:t>Time series</a:t>
            </a:r>
            <a:r>
              <a:rPr lang="zh-TW" altLang="en-US" dirty="0"/>
              <a:t>的各</a:t>
            </a:r>
            <a:r>
              <a:rPr lang="en-US" altLang="zh-TW" dirty="0"/>
              <a:t>timestamp</a:t>
            </a:r>
            <a:r>
              <a:rPr lang="zh-TW" altLang="en-US" dirty="0"/>
              <a:t>轉換為最具代表性的向量</a:t>
            </a: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EC542445-1EB8-1EF0-0C9A-AB1AB514EA61}"/>
              </a:ext>
            </a:extLst>
          </p:cNvPr>
          <p:cNvCxnSpPr/>
          <p:nvPr/>
        </p:nvCxnSpPr>
        <p:spPr>
          <a:xfrm>
            <a:off x="1489436" y="5860723"/>
            <a:ext cx="33936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10F6795-12BC-70CD-7166-B9A9EC3DE73F}"/>
              </a:ext>
            </a:extLst>
          </p:cNvPr>
          <p:cNvCxnSpPr>
            <a:cxnSpLocks/>
          </p:cNvCxnSpPr>
          <p:nvPr/>
        </p:nvCxnSpPr>
        <p:spPr>
          <a:xfrm flipV="1">
            <a:off x="1489436" y="3052714"/>
            <a:ext cx="0" cy="28080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4A64FD60-D57A-383B-4D36-61C658C17A81}"/>
              </a:ext>
            </a:extLst>
          </p:cNvPr>
          <p:cNvGrpSpPr/>
          <p:nvPr/>
        </p:nvGrpSpPr>
        <p:grpSpPr>
          <a:xfrm>
            <a:off x="1771296" y="3894548"/>
            <a:ext cx="245097" cy="1781802"/>
            <a:chOff x="1771296" y="3894548"/>
            <a:chExt cx="245097" cy="1781802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D8B6962-D565-5942-3E04-13444935B2D6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7F1691F-2473-075D-CA82-8CB908316AA7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2DFAA89-D4C3-F791-71F1-FE7F4F956C93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D43397E-71BE-E53C-76DD-C7927DF7595D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AACC793-B87A-23DD-8567-1EB42910DA0B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E57286A-DFF4-36F5-E135-49B8EB544868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A6D256ED-BAA3-5243-753A-70BD22F04A2E}"/>
              </a:ext>
            </a:extLst>
          </p:cNvPr>
          <p:cNvGrpSpPr/>
          <p:nvPr/>
        </p:nvGrpSpPr>
        <p:grpSpPr>
          <a:xfrm>
            <a:off x="2216401" y="3880889"/>
            <a:ext cx="245097" cy="1781802"/>
            <a:chOff x="1771296" y="3894548"/>
            <a:chExt cx="245097" cy="1781802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B9939A3E-C85F-3298-0535-AA49B1E51C0A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1223267C-28F6-DB15-F46B-3971D3E6EF48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FA930276-81B9-9250-98BE-39FD57BEEBD5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29C9BC32-B016-D88A-E1F7-1EF7A98F0E4F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D95FE8B1-8A13-04BA-7787-3F84DF78C13F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A5037CC7-29A9-6DF0-299B-C57DDBC1C9DA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671A3C7C-DA49-206E-9255-D7F20BCAE8EE}"/>
              </a:ext>
            </a:extLst>
          </p:cNvPr>
          <p:cNvGrpSpPr/>
          <p:nvPr/>
        </p:nvGrpSpPr>
        <p:grpSpPr>
          <a:xfrm>
            <a:off x="2661506" y="3894548"/>
            <a:ext cx="245097" cy="1781802"/>
            <a:chOff x="1771296" y="3894548"/>
            <a:chExt cx="245097" cy="1781802"/>
          </a:xfrm>
        </p:grpSpPr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504AD2A4-ACAF-49EC-C175-56E13F46E0BC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F53E9D37-1E55-5A56-7D1F-E23E35FABC2C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AB7F1809-05D2-100E-457F-3DE8F4ECC637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E7FFC6CE-735A-C776-3E08-FA93B52B43D5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2A7BEF08-AEDA-BBA5-D0CE-5E192ADB82E0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59214629-4A37-B5CE-DF24-B51AAD567C9B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0" name="群組 79">
            <a:extLst>
              <a:ext uri="{FF2B5EF4-FFF2-40B4-BE49-F238E27FC236}">
                <a16:creationId xmlns:a16="http://schemas.microsoft.com/office/drawing/2014/main" id="{5259286F-57E5-8631-B0D7-35E941E46682}"/>
              </a:ext>
            </a:extLst>
          </p:cNvPr>
          <p:cNvGrpSpPr/>
          <p:nvPr/>
        </p:nvGrpSpPr>
        <p:grpSpPr>
          <a:xfrm>
            <a:off x="3106611" y="3886929"/>
            <a:ext cx="245097" cy="1781802"/>
            <a:chOff x="1771296" y="3894548"/>
            <a:chExt cx="245097" cy="1781802"/>
          </a:xfrm>
        </p:grpSpPr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9E16D524-1B15-75DC-C36B-CCE3E995F99F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BA16458B-4BEE-0F92-4A41-F1CC78E37E69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DEEB1302-9E25-8AD0-DD2D-16D0FDE3513C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C363A635-FBAA-3483-478C-1D27C0809DEF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5187EB4D-A37F-CA04-3269-B6B4F8E710A3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F4C308C6-DE6A-AB39-7331-62D470AAC381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89" name="群組 88">
            <a:extLst>
              <a:ext uri="{FF2B5EF4-FFF2-40B4-BE49-F238E27FC236}">
                <a16:creationId xmlns:a16="http://schemas.microsoft.com/office/drawing/2014/main" id="{8B0B170C-B1FA-9877-889A-F32D4496DBAC}"/>
              </a:ext>
            </a:extLst>
          </p:cNvPr>
          <p:cNvGrpSpPr/>
          <p:nvPr/>
        </p:nvGrpSpPr>
        <p:grpSpPr>
          <a:xfrm>
            <a:off x="3551716" y="3880688"/>
            <a:ext cx="245097" cy="1781802"/>
            <a:chOff x="1771296" y="3894548"/>
            <a:chExt cx="245097" cy="1781802"/>
          </a:xfrm>
        </p:grpSpPr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75D9BB68-A9DF-92E7-06C1-9AB9C9B990ED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56B8D46C-4DE4-001D-31B0-2B4BA3188464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9EBA4129-3626-5B44-DAC1-FD177889B7A1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1808D511-B6E9-5E17-29E8-A8695C618373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6C9C4748-2C9F-5452-14D3-8183992F8DAE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05FB6BE9-EF57-044D-87CB-16B1EBA182A3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8" name="群組 97">
            <a:extLst>
              <a:ext uri="{FF2B5EF4-FFF2-40B4-BE49-F238E27FC236}">
                <a16:creationId xmlns:a16="http://schemas.microsoft.com/office/drawing/2014/main" id="{9386E799-CAC2-F6B0-EBE2-597307F46E00}"/>
              </a:ext>
            </a:extLst>
          </p:cNvPr>
          <p:cNvGrpSpPr/>
          <p:nvPr/>
        </p:nvGrpSpPr>
        <p:grpSpPr>
          <a:xfrm>
            <a:off x="3996821" y="3886929"/>
            <a:ext cx="245097" cy="1781802"/>
            <a:chOff x="1771296" y="3894548"/>
            <a:chExt cx="245097" cy="1781802"/>
          </a:xfrm>
        </p:grpSpPr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1F0881AD-AC70-FAF2-BA9D-B7AEC5783663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27CCB898-305E-0426-C6DD-2CF5B201F01C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6D6F1E80-00BC-FB16-A2F2-8932F2965FA1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CA426148-2D23-5399-C543-30DFD1A0BDD8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B7757A53-9136-2E13-0DEC-C1DAB8FF0C58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3FE2E3B8-C545-489C-8D64-F157C90554E0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08EAF7EF-0B4B-4C66-05C8-71A8988D5C7C}"/>
              </a:ext>
            </a:extLst>
          </p:cNvPr>
          <p:cNvSpPr txBox="1"/>
          <p:nvPr/>
        </p:nvSpPr>
        <p:spPr>
          <a:xfrm>
            <a:off x="960358" y="2570961"/>
            <a:ext cx="283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Features = F</a:t>
            </a:r>
            <a:endParaRPr lang="zh-TW" altLang="en-US" sz="2000" dirty="0"/>
          </a:p>
        </p:txBody>
      </p:sp>
      <p:sp>
        <p:nvSpPr>
          <p:cNvPr id="108" name="文字方塊 107">
            <a:extLst>
              <a:ext uri="{FF2B5EF4-FFF2-40B4-BE49-F238E27FC236}">
                <a16:creationId xmlns:a16="http://schemas.microsoft.com/office/drawing/2014/main" id="{FEC84B1C-CC1D-A561-4869-8BE6BA324F47}"/>
              </a:ext>
            </a:extLst>
          </p:cNvPr>
          <p:cNvSpPr txBox="1"/>
          <p:nvPr/>
        </p:nvSpPr>
        <p:spPr>
          <a:xfrm>
            <a:off x="4434959" y="5860723"/>
            <a:ext cx="150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Time</a:t>
            </a:r>
            <a:endParaRPr lang="zh-TW" altLang="en-US" sz="2800" dirty="0"/>
          </a:p>
        </p:txBody>
      </p:sp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75BA08FC-A34F-6B1B-274B-C43D7934C36D}"/>
              </a:ext>
            </a:extLst>
          </p:cNvPr>
          <p:cNvSpPr txBox="1"/>
          <p:nvPr/>
        </p:nvSpPr>
        <p:spPr>
          <a:xfrm>
            <a:off x="4326860" y="4089391"/>
            <a:ext cx="150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4C2CE576-40CE-C82C-F705-DB5B808E06D0}"/>
              </a:ext>
            </a:extLst>
          </p:cNvPr>
          <p:cNvCxnSpPr/>
          <p:nvPr/>
        </p:nvCxnSpPr>
        <p:spPr>
          <a:xfrm>
            <a:off x="7579151" y="5826650"/>
            <a:ext cx="33936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直線單箭頭接點 110">
            <a:extLst>
              <a:ext uri="{FF2B5EF4-FFF2-40B4-BE49-F238E27FC236}">
                <a16:creationId xmlns:a16="http://schemas.microsoft.com/office/drawing/2014/main" id="{BAF53510-9B90-6DAF-693E-6A8E29347EBD}"/>
              </a:ext>
            </a:extLst>
          </p:cNvPr>
          <p:cNvCxnSpPr>
            <a:cxnSpLocks/>
          </p:cNvCxnSpPr>
          <p:nvPr/>
        </p:nvCxnSpPr>
        <p:spPr>
          <a:xfrm flipV="1">
            <a:off x="7579151" y="3018641"/>
            <a:ext cx="0" cy="28080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" name="群組 111">
            <a:extLst>
              <a:ext uri="{FF2B5EF4-FFF2-40B4-BE49-F238E27FC236}">
                <a16:creationId xmlns:a16="http://schemas.microsoft.com/office/drawing/2014/main" id="{62F467FD-40F8-5E1D-FBCE-9BF2A9D44C4A}"/>
              </a:ext>
            </a:extLst>
          </p:cNvPr>
          <p:cNvGrpSpPr/>
          <p:nvPr/>
        </p:nvGrpSpPr>
        <p:grpSpPr>
          <a:xfrm>
            <a:off x="7861011" y="3266086"/>
            <a:ext cx="245097" cy="2376191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203FAAEE-5AA9-8F53-5049-46CB22292AD7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D2312633-9C09-715C-44BF-633DC6AEED13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3F1A22A6-A593-2079-97C1-47508060A096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2C8553B7-EEE3-71CD-FEF6-D278B8F919F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99C40D3A-91AA-4C74-84FE-3CDCE2EBE45E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ED9A09A0-95D0-00EC-E832-4818D395A9C9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B17938D0-D822-7F13-562B-331FC9A94187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3728593D-9724-9927-7445-4E64C96AFCC3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1" name="群組 120">
            <a:extLst>
              <a:ext uri="{FF2B5EF4-FFF2-40B4-BE49-F238E27FC236}">
                <a16:creationId xmlns:a16="http://schemas.microsoft.com/office/drawing/2014/main" id="{1E02E2BC-EF4C-00E7-951E-DF440E0BE6C2}"/>
              </a:ext>
            </a:extLst>
          </p:cNvPr>
          <p:cNvGrpSpPr/>
          <p:nvPr/>
        </p:nvGrpSpPr>
        <p:grpSpPr>
          <a:xfrm>
            <a:off x="8306116" y="3252427"/>
            <a:ext cx="245097" cy="2376191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D79469FB-85F9-B4AE-0A28-2A66FD5984CE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735878E4-6303-60C4-207B-AD01F86BF046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E8F2371B-6874-BE43-98E8-4E25F645C8B8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18F459F8-0E9A-B82D-6966-6CFDFA0F3617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54E2EBD5-5B82-DD06-D66F-4631CD6827E6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3AF50B36-1AEE-8169-1705-76061263277D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0D804F64-5A7D-034D-FCC4-1441845C0A26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37651107-38D6-1B45-BA76-98048B0E7680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0" name="群組 129">
            <a:extLst>
              <a:ext uri="{FF2B5EF4-FFF2-40B4-BE49-F238E27FC236}">
                <a16:creationId xmlns:a16="http://schemas.microsoft.com/office/drawing/2014/main" id="{857A7F4D-A4B2-5933-0764-758441482AFA}"/>
              </a:ext>
            </a:extLst>
          </p:cNvPr>
          <p:cNvGrpSpPr/>
          <p:nvPr/>
        </p:nvGrpSpPr>
        <p:grpSpPr>
          <a:xfrm>
            <a:off x="8751221" y="3266086"/>
            <a:ext cx="245097" cy="2376191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864A9536-4980-80E4-4069-78D909E2E82E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6D1EF0A2-7A69-F8CD-7A46-428963C60ED0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F21E2B9E-1FE2-19F9-2922-566DC758A4A5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635808F4-B6E7-3375-8D3B-4347FE0D19D4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BABF4130-62E3-0693-87E0-CC9E1E54EF33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92D0CA83-E9B8-AF18-90D9-991291F2BC1B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1E7DB488-BBB6-E3B4-DEFB-D9ECB2E5DAF4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2739883A-7B01-DA94-4A54-35CED93EADFF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9" name="群組 138">
            <a:extLst>
              <a:ext uri="{FF2B5EF4-FFF2-40B4-BE49-F238E27FC236}">
                <a16:creationId xmlns:a16="http://schemas.microsoft.com/office/drawing/2014/main" id="{7ADF16E8-C6FF-2B2D-09F5-2F0C3FC6F4CF}"/>
              </a:ext>
            </a:extLst>
          </p:cNvPr>
          <p:cNvGrpSpPr/>
          <p:nvPr/>
        </p:nvGrpSpPr>
        <p:grpSpPr>
          <a:xfrm>
            <a:off x="9196326" y="3258467"/>
            <a:ext cx="245097" cy="2376191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69A87550-551D-AD24-721B-00FEFA79D76C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077C548E-DED1-7570-99A6-8A088DAD9C78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809B76DC-DF46-61A6-7FF8-83296B73575A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0E1A143F-301B-4E3A-58C2-8DE5FA7D290C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4" name="矩形 143">
              <a:extLst>
                <a:ext uri="{FF2B5EF4-FFF2-40B4-BE49-F238E27FC236}">
                  <a16:creationId xmlns:a16="http://schemas.microsoft.com/office/drawing/2014/main" id="{B4D36F28-22D0-E319-9CE5-DD1A12EE884F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F32B195F-8CD2-C759-770C-FB75DFE02F0D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6817C1BD-3C63-B426-F8C8-3D0D8D43EB4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EF144925-AA15-AFD0-1404-AAA7AF0A0C2D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8" name="群組 147">
            <a:extLst>
              <a:ext uri="{FF2B5EF4-FFF2-40B4-BE49-F238E27FC236}">
                <a16:creationId xmlns:a16="http://schemas.microsoft.com/office/drawing/2014/main" id="{C7E1FC87-D99B-EA31-0113-68774278C65D}"/>
              </a:ext>
            </a:extLst>
          </p:cNvPr>
          <p:cNvGrpSpPr/>
          <p:nvPr/>
        </p:nvGrpSpPr>
        <p:grpSpPr>
          <a:xfrm>
            <a:off x="9641431" y="3252226"/>
            <a:ext cx="245097" cy="2376191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8B829397-7F47-7296-1B3C-4A3D6240F5A1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48DDEB9A-2FE5-FA20-A08B-215550CF326E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1" name="矩形 150">
              <a:extLst>
                <a:ext uri="{FF2B5EF4-FFF2-40B4-BE49-F238E27FC236}">
                  <a16:creationId xmlns:a16="http://schemas.microsoft.com/office/drawing/2014/main" id="{1CBEF556-7E01-FA70-C4DE-78E2428B53BF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CB064241-657B-91E8-55D1-345ED217CAE7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B35AE79E-C919-6ADA-95D5-B41FA20032B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952D9463-D4A1-A633-9CF8-DA6C7E59E89A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270F94E3-2482-F24E-DC68-B623EC71D286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8FC23037-C749-8816-F0FF-9B83DA26D05C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7" name="群組 156">
            <a:extLst>
              <a:ext uri="{FF2B5EF4-FFF2-40B4-BE49-F238E27FC236}">
                <a16:creationId xmlns:a16="http://schemas.microsoft.com/office/drawing/2014/main" id="{2B521D8B-46A4-C58E-7324-A43C8CE99263}"/>
              </a:ext>
            </a:extLst>
          </p:cNvPr>
          <p:cNvGrpSpPr/>
          <p:nvPr/>
        </p:nvGrpSpPr>
        <p:grpSpPr>
          <a:xfrm>
            <a:off x="10086536" y="3258467"/>
            <a:ext cx="245097" cy="2376191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2C877185-7DC4-1AE2-3530-A3B7E184B188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9" name="矩形 158">
              <a:extLst>
                <a:ext uri="{FF2B5EF4-FFF2-40B4-BE49-F238E27FC236}">
                  <a16:creationId xmlns:a16="http://schemas.microsoft.com/office/drawing/2014/main" id="{91F0FEB1-FE23-68E9-284A-E5754DF0FA76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0" name="矩形 159">
              <a:extLst>
                <a:ext uri="{FF2B5EF4-FFF2-40B4-BE49-F238E27FC236}">
                  <a16:creationId xmlns:a16="http://schemas.microsoft.com/office/drawing/2014/main" id="{52EF0E93-3FE6-EF2C-C45F-CDD343B28ADB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B2D932DA-8BAA-BC10-AF2E-0969D3F9393B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2" name="矩形 161">
              <a:extLst>
                <a:ext uri="{FF2B5EF4-FFF2-40B4-BE49-F238E27FC236}">
                  <a16:creationId xmlns:a16="http://schemas.microsoft.com/office/drawing/2014/main" id="{9A627CBD-C2CB-22D2-0ADE-599235BA092D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EC2E1F9A-E1A3-A3FA-931E-C5480BD698D3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19905970-19CD-177D-0A97-D98678D01892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id="{FFAF82C1-63A6-409D-3BD5-F6D5AA56A95C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7" name="文字方塊 166">
            <a:extLst>
              <a:ext uri="{FF2B5EF4-FFF2-40B4-BE49-F238E27FC236}">
                <a16:creationId xmlns:a16="http://schemas.microsoft.com/office/drawing/2014/main" id="{F48FC452-5E9A-2543-594F-D70BCF7D7BF6}"/>
              </a:ext>
            </a:extLst>
          </p:cNvPr>
          <p:cNvSpPr txBox="1"/>
          <p:nvPr/>
        </p:nvSpPr>
        <p:spPr>
          <a:xfrm>
            <a:off x="10503361" y="4178913"/>
            <a:ext cx="72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cxnSp>
        <p:nvCxnSpPr>
          <p:cNvPr id="168" name="直線單箭頭接點 167">
            <a:extLst>
              <a:ext uri="{FF2B5EF4-FFF2-40B4-BE49-F238E27FC236}">
                <a16:creationId xmlns:a16="http://schemas.microsoft.com/office/drawing/2014/main" id="{BBAFBCEE-E45B-877F-D5AE-E384AD0B57C6}"/>
              </a:ext>
            </a:extLst>
          </p:cNvPr>
          <p:cNvCxnSpPr>
            <a:cxnSpLocks/>
          </p:cNvCxnSpPr>
          <p:nvPr/>
        </p:nvCxnSpPr>
        <p:spPr>
          <a:xfrm flipV="1">
            <a:off x="5077430" y="4443104"/>
            <a:ext cx="1662102" cy="136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0" name="文字方塊 169">
            <a:extLst>
              <a:ext uri="{FF2B5EF4-FFF2-40B4-BE49-F238E27FC236}">
                <a16:creationId xmlns:a16="http://schemas.microsoft.com/office/drawing/2014/main" id="{A6D755ED-266D-409B-44EE-2A69B5740D46}"/>
              </a:ext>
            </a:extLst>
          </p:cNvPr>
          <p:cNvSpPr txBox="1"/>
          <p:nvPr/>
        </p:nvSpPr>
        <p:spPr>
          <a:xfrm>
            <a:off x="5738139" y="3655077"/>
            <a:ext cx="815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f</a:t>
            </a:r>
            <a:r>
              <a:rPr lang="el-GR" altLang="zh-TW" sz="2800" dirty="0">
                <a:solidFill>
                  <a:srgbClr val="FF0000"/>
                </a:solidFill>
              </a:rPr>
              <a:t>θ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72" name="文字方塊 171">
            <a:extLst>
              <a:ext uri="{FF2B5EF4-FFF2-40B4-BE49-F238E27FC236}">
                <a16:creationId xmlns:a16="http://schemas.microsoft.com/office/drawing/2014/main" id="{8AF133A3-DAEF-9190-77CF-51F4E972377B}"/>
              </a:ext>
            </a:extLst>
          </p:cNvPr>
          <p:cNvSpPr txBox="1"/>
          <p:nvPr/>
        </p:nvSpPr>
        <p:spPr>
          <a:xfrm>
            <a:off x="10209084" y="5869368"/>
            <a:ext cx="150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Time</a:t>
            </a:r>
            <a:endParaRPr lang="zh-TW" altLang="en-US" sz="2800" dirty="0"/>
          </a:p>
        </p:txBody>
      </p:sp>
      <p:sp>
        <p:nvSpPr>
          <p:cNvPr id="173" name="文字方塊 172">
            <a:extLst>
              <a:ext uri="{FF2B5EF4-FFF2-40B4-BE49-F238E27FC236}">
                <a16:creationId xmlns:a16="http://schemas.microsoft.com/office/drawing/2014/main" id="{C983A685-9DD9-645E-9062-6B52E0FDB468}"/>
              </a:ext>
            </a:extLst>
          </p:cNvPr>
          <p:cNvSpPr txBox="1"/>
          <p:nvPr/>
        </p:nvSpPr>
        <p:spPr>
          <a:xfrm>
            <a:off x="7106046" y="2545762"/>
            <a:ext cx="283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Dim = k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82986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Contrastive learning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BC40F8E-B75F-F31C-7BBA-FBD5442DE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38299"/>
            <a:ext cx="9601200" cy="5101865"/>
          </a:xfrm>
        </p:spPr>
        <p:txBody>
          <a:bodyPr>
            <a:normAutofit/>
          </a:bodyPr>
          <a:lstStyle/>
          <a:p>
            <a:r>
              <a:rPr lang="zh-TW" altLang="en-US" dirty="0"/>
              <a:t>過往</a:t>
            </a:r>
            <a:r>
              <a:rPr lang="en-US" altLang="zh-TW" dirty="0"/>
              <a:t>Time series</a:t>
            </a:r>
            <a:r>
              <a:rPr lang="zh-TW" altLang="en-US" dirty="0"/>
              <a:t> 尋找</a:t>
            </a:r>
            <a:r>
              <a:rPr lang="en-US" altLang="zh-TW" dirty="0"/>
              <a:t>positive pairs</a:t>
            </a:r>
            <a:r>
              <a:rPr lang="zh-TW" altLang="en-US" dirty="0"/>
              <a:t>的方式：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zh-TW" altLang="en-US" dirty="0"/>
              <a:t>   </a:t>
            </a:r>
            <a:r>
              <a:rPr lang="en-US" altLang="zh-TW" dirty="0"/>
              <a:t>Subseries : </a:t>
            </a:r>
            <a:r>
              <a:rPr lang="zh-TW" altLang="en-US" dirty="0"/>
              <a:t>取自己與自己的</a:t>
            </a:r>
            <a:r>
              <a:rPr lang="en-US" altLang="zh-TW" dirty="0"/>
              <a:t>subseries</a:t>
            </a:r>
            <a:r>
              <a:rPr lang="zh-TW" altLang="en-US" dirty="0"/>
              <a:t>為</a:t>
            </a:r>
            <a:r>
              <a:rPr lang="en-US" altLang="zh-TW" dirty="0"/>
              <a:t>positive pair</a:t>
            </a:r>
          </a:p>
          <a:p>
            <a:pPr marL="0" indent="0">
              <a:buNone/>
            </a:pPr>
            <a:r>
              <a:rPr lang="zh-TW" altLang="en-US" dirty="0"/>
              <a:t>    </a:t>
            </a:r>
            <a:r>
              <a:rPr lang="en-US" altLang="zh-TW" dirty="0"/>
              <a:t>Temporal : </a:t>
            </a:r>
            <a:r>
              <a:rPr lang="zh-TW" altLang="en-US" dirty="0"/>
              <a:t>取自己與附近的</a:t>
            </a:r>
            <a:r>
              <a:rPr lang="en-US" altLang="zh-TW" dirty="0"/>
              <a:t>series</a:t>
            </a:r>
            <a:r>
              <a:rPr lang="zh-TW" altLang="en-US" dirty="0"/>
              <a:t>為</a:t>
            </a:r>
            <a:r>
              <a:rPr lang="en-US" altLang="zh-TW" dirty="0"/>
              <a:t>positive pair</a:t>
            </a:r>
          </a:p>
          <a:p>
            <a:pPr marL="0" indent="0">
              <a:buNone/>
            </a:pPr>
            <a:r>
              <a:rPr lang="zh-TW" altLang="en-US" dirty="0"/>
              <a:t>    </a:t>
            </a:r>
            <a:r>
              <a:rPr lang="en-US" altLang="zh-TW" dirty="0"/>
              <a:t>Transformation : </a:t>
            </a:r>
            <a:r>
              <a:rPr lang="zh-TW" altLang="en-US" dirty="0"/>
              <a:t>將</a:t>
            </a:r>
            <a:r>
              <a:rPr lang="en-US" altLang="zh-TW" dirty="0"/>
              <a:t>series</a:t>
            </a:r>
            <a:r>
              <a:rPr lang="zh-TW" altLang="en-US" dirty="0"/>
              <a:t>經過轉換後</a:t>
            </a:r>
            <a:r>
              <a:rPr lang="en-US" altLang="zh-TW" dirty="0"/>
              <a:t>(scaling, jitter…)</a:t>
            </a:r>
          </a:p>
          <a:p>
            <a:pPr marL="0" indent="0">
              <a:buNone/>
            </a:pPr>
            <a:r>
              <a:rPr lang="en-US" altLang="zh-TW" dirty="0"/>
              <a:t>		    </a:t>
            </a:r>
            <a:r>
              <a:rPr lang="zh-TW" altLang="en-US" dirty="0"/>
              <a:t>取成</a:t>
            </a:r>
            <a:r>
              <a:rPr lang="en-US" altLang="zh-TW" dirty="0"/>
              <a:t>pair</a:t>
            </a:r>
          </a:p>
          <a:p>
            <a:endParaRPr lang="en-US" altLang="zh-TW" dirty="0"/>
          </a:p>
          <a:p>
            <a:r>
              <a:rPr lang="zh-TW" altLang="en-US" dirty="0"/>
              <a:t>但會有一些問題 ，如右圖：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作者提出新的方法：</a:t>
            </a:r>
            <a:r>
              <a:rPr lang="en-US" altLang="zh-TW" dirty="0"/>
              <a:t>Contextual consistency</a:t>
            </a:r>
          </a:p>
          <a:p>
            <a:pPr marL="0" indent="0">
              <a:buNone/>
            </a:pPr>
            <a:r>
              <a:rPr lang="en-US" altLang="zh-TW" dirty="0"/>
              <a:t>       </a:t>
            </a:r>
            <a:r>
              <a:rPr lang="zh-TW" altLang="en-US" dirty="0"/>
              <a:t>好處有兩個：</a:t>
            </a:r>
            <a:r>
              <a:rPr lang="en-US" altLang="zh-TW" dirty="0"/>
              <a:t>1.</a:t>
            </a:r>
            <a:r>
              <a:rPr lang="zh-TW" altLang="en-US" dirty="0"/>
              <a:t>無需做任何假設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</a:t>
            </a:r>
            <a:r>
              <a:rPr lang="zh-TW" altLang="en-US" dirty="0"/>
              <a:t>   </a:t>
            </a:r>
            <a:r>
              <a:rPr lang="en-US" altLang="zh-TW" dirty="0"/>
              <a:t>2.</a:t>
            </a:r>
            <a:r>
              <a:rPr lang="zh-TW" altLang="en-US" dirty="0"/>
              <a:t>可以加強</a:t>
            </a:r>
            <a:r>
              <a:rPr lang="en-US" altLang="zh-TW" dirty="0"/>
              <a:t>robustness 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F0AEA11-23D1-CA12-B4B9-5F1A09D03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552"/>
          <a:stretch/>
        </p:blipFill>
        <p:spPr>
          <a:xfrm>
            <a:off x="7253812" y="1638300"/>
            <a:ext cx="2540637" cy="195851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D31C025-30E6-3882-81E9-8530DBA0A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812" y="3777627"/>
            <a:ext cx="4244619" cy="208577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75CFD2A9-C350-7680-7C91-9F9E2DABB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7253812" y="1638300"/>
            <a:ext cx="4938188" cy="1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1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Loss function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BC40F8E-B75F-F31C-7BBA-FBD5442DE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38299"/>
            <a:ext cx="9601200" cy="5101865"/>
          </a:xfrm>
        </p:spPr>
        <p:txBody>
          <a:bodyPr>
            <a:normAutofit/>
          </a:bodyPr>
          <a:lstStyle/>
          <a:p>
            <a:r>
              <a:rPr lang="en-US" altLang="zh-TW" dirty="0"/>
              <a:t>Loss function </a:t>
            </a:r>
            <a:r>
              <a:rPr lang="zh-TW" altLang="en-US" dirty="0"/>
              <a:t>會考量</a:t>
            </a:r>
            <a:r>
              <a:rPr lang="en-US" altLang="zh-TW" dirty="0"/>
              <a:t>Temporal , Instance </a:t>
            </a:r>
            <a:r>
              <a:rPr lang="zh-TW" altLang="en-US" dirty="0"/>
              <a:t>以及</a:t>
            </a:r>
            <a:r>
              <a:rPr lang="en-US" altLang="zh-TW" dirty="0"/>
              <a:t>Hierarchical </a:t>
            </a:r>
            <a:r>
              <a:rPr lang="zh-TW" altLang="en-US" dirty="0"/>
              <a:t>層面的相關性</a:t>
            </a:r>
            <a:endParaRPr lang="en-US" altLang="zh-TW" dirty="0"/>
          </a:p>
        </p:txBody>
      </p:sp>
      <p:pic>
        <p:nvPicPr>
          <p:cNvPr id="4" name="內容版面配置區 6">
            <a:extLst>
              <a:ext uri="{FF2B5EF4-FFF2-40B4-BE49-F238E27FC236}">
                <a16:creationId xmlns:a16="http://schemas.microsoft.com/office/drawing/2014/main" id="{7F1D29FC-F8CB-20BD-412E-5E360126C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2" r="1361" b="598"/>
          <a:stretch/>
        </p:blipFill>
        <p:spPr>
          <a:xfrm>
            <a:off x="1169516" y="2171700"/>
            <a:ext cx="5405073" cy="4451627"/>
          </a:xfrm>
          <a:prstGeom prst="rect">
            <a:avLst/>
          </a:prstGeom>
        </p:spPr>
      </p:pic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729B3077-7BE9-9677-F506-09DEA2BE68B3}"/>
              </a:ext>
            </a:extLst>
          </p:cNvPr>
          <p:cNvCxnSpPr>
            <a:cxnSpLocks/>
          </p:cNvCxnSpPr>
          <p:nvPr/>
        </p:nvCxnSpPr>
        <p:spPr>
          <a:xfrm>
            <a:off x="6695282" y="3236222"/>
            <a:ext cx="81001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圖片 10">
            <a:extLst>
              <a:ext uri="{FF2B5EF4-FFF2-40B4-BE49-F238E27FC236}">
                <a16:creationId xmlns:a16="http://schemas.microsoft.com/office/drawing/2014/main" id="{C49A146E-663E-7166-DB3B-C13501A9F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92" y="5338663"/>
            <a:ext cx="2415749" cy="57917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CC8B332-5B4D-4C6F-F1EF-2C2ED48D0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93" y="4147366"/>
            <a:ext cx="2415749" cy="57917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2F921922-3915-5AB9-9970-58054827A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93" y="3004041"/>
            <a:ext cx="2415749" cy="579170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4D18529D-48A9-9D20-5504-1650711B09E3}"/>
              </a:ext>
            </a:extLst>
          </p:cNvPr>
          <p:cNvSpPr txBox="1"/>
          <p:nvPr/>
        </p:nvSpPr>
        <p:spPr>
          <a:xfrm rot="16200000">
            <a:off x="8354702" y="2209679"/>
            <a:ext cx="68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AF7AADD5-23C9-0BB1-CDAF-C58B51BC6646}"/>
              </a:ext>
            </a:extLst>
          </p:cNvPr>
          <p:cNvCxnSpPr>
            <a:cxnSpLocks/>
          </p:cNvCxnSpPr>
          <p:nvPr/>
        </p:nvCxnSpPr>
        <p:spPr>
          <a:xfrm>
            <a:off x="6695282" y="4415553"/>
            <a:ext cx="81001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2C57977B-D0FF-79A5-142F-5ABAFAE0AB6D}"/>
              </a:ext>
            </a:extLst>
          </p:cNvPr>
          <p:cNvCxnSpPr>
            <a:cxnSpLocks/>
          </p:cNvCxnSpPr>
          <p:nvPr/>
        </p:nvCxnSpPr>
        <p:spPr>
          <a:xfrm>
            <a:off x="6695282" y="5628248"/>
            <a:ext cx="81001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EA0CDE68-13AE-60C1-572C-EE576F121751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0041742" y="3293626"/>
            <a:ext cx="648655" cy="8207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D1173233-99F5-5E7E-2812-6AA7203A5EA7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10041742" y="4436951"/>
            <a:ext cx="68467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715DDCE4-B473-2D16-978A-B3434E269872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10041741" y="4831638"/>
            <a:ext cx="648656" cy="7966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6B7DDB49-5626-A2D5-4DE2-7D50C8FC04C6}"/>
              </a:ext>
            </a:extLst>
          </p:cNvPr>
          <p:cNvSpPr txBox="1"/>
          <p:nvPr/>
        </p:nvSpPr>
        <p:spPr>
          <a:xfrm>
            <a:off x="10690397" y="4153943"/>
            <a:ext cx="1560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Average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4760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Loss function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BC40F8E-B75F-F31C-7BBA-FBD5442DE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11606"/>
            <a:ext cx="9601200" cy="5101865"/>
          </a:xfrm>
        </p:spPr>
        <p:txBody>
          <a:bodyPr>
            <a:normAutofit/>
          </a:bodyPr>
          <a:lstStyle/>
          <a:p>
            <a:r>
              <a:rPr lang="en-US" altLang="zh-TW" dirty="0"/>
              <a:t>Temporal contrastive loss :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E6B67487-B68F-5CB6-B7F6-66D5C3F80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7" y="1796010"/>
            <a:ext cx="8603726" cy="1044030"/>
          </a:xfrm>
          <a:prstGeom prst="rect">
            <a:avLst/>
          </a:prstGeom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id="{6CAAA84A-50D9-AEC0-DBDA-8A1483404CF1}"/>
              </a:ext>
            </a:extLst>
          </p:cNvPr>
          <p:cNvGrpSpPr/>
          <p:nvPr/>
        </p:nvGrpSpPr>
        <p:grpSpPr>
          <a:xfrm>
            <a:off x="4692124" y="3368066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6AF1DFF-008A-C297-E5E6-31CD325E0C95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E189D2C-D9A4-FAAC-ADB5-2236DF22BC16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60CE94B6-CAEB-0E33-B6BE-2A3E055E51AE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917BBD7-89E5-6985-7991-89B9013F91B0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6E608E6-3985-9E96-66E6-B9EE576DC336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DE5C5C6-35E1-F203-7F74-C4099C598B14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393704E2-0D9F-A1A6-12C8-E500BADAF91C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8072C67-14DF-3497-F64D-3C27361EAA05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63A38AFE-CFFE-FC2F-5484-C240AF0D9208}"/>
              </a:ext>
            </a:extLst>
          </p:cNvPr>
          <p:cNvGrpSpPr/>
          <p:nvPr/>
        </p:nvGrpSpPr>
        <p:grpSpPr>
          <a:xfrm>
            <a:off x="5137229" y="3354407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43C0089D-79CD-DC5D-6920-078A134C2880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E1CDFA3-77C1-7436-AC43-F28C97F783E6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D7FD7C96-5FF2-6C06-D76E-5707BA060CB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EB067147-FA85-C292-E5FD-89FCC5A37E65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159D6B6D-05D4-6F5C-8400-625DE4D7656C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543AF226-1C6F-A57F-066D-002AB6EC8B04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18F890D0-6467-6C9B-A20D-F531B2803DAD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4FCED1CB-1C4D-1437-1F66-79D0B12DAB0E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76ACD60A-EDA7-6CBC-9EFD-D2B6F58C7149}"/>
              </a:ext>
            </a:extLst>
          </p:cNvPr>
          <p:cNvGrpSpPr/>
          <p:nvPr/>
        </p:nvGrpSpPr>
        <p:grpSpPr>
          <a:xfrm>
            <a:off x="5582334" y="3368066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B549B81F-D27E-07C6-9DD3-DBDB357E61DF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F87CC274-B1D1-794B-5B73-3F99877C54FE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F8870CAF-3568-3494-8158-6F1EBE654CB3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FDF09F7F-4731-6DD7-424F-2A95F40DADA2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9486A59-180C-EEDD-794C-F81A28AA4892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88200C9B-BC40-7611-B0F7-46A9B54050C5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B35EFCF8-36DC-78E6-68F2-1B889007042D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799043DB-76D5-987D-C23E-A3C0D464557C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C3475B3C-158E-D737-7BE2-9AA9469A850C}"/>
              </a:ext>
            </a:extLst>
          </p:cNvPr>
          <p:cNvGrpSpPr/>
          <p:nvPr/>
        </p:nvGrpSpPr>
        <p:grpSpPr>
          <a:xfrm>
            <a:off x="6027439" y="3360447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5AF4B4FB-2173-2B22-1953-689805AB4B1D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B8D7C7B0-F26A-6110-4D9A-AF326D332EC4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144E4981-9FA7-FD44-687B-CCF9407607A6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950E90AB-4F88-F5F4-56BC-FE108AA36EF4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6BC35DD3-67C2-7C28-9A05-99CC33958913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B0317BD6-A7DE-A3B7-D946-FF3F36F6A989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AF4B5BCB-7BC4-D81A-9A79-395C13C335D3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FA181E43-CE75-84D8-CF08-79E315FF8974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B4EA5E88-A2B3-1170-9818-663529A57339}"/>
              </a:ext>
            </a:extLst>
          </p:cNvPr>
          <p:cNvGrpSpPr/>
          <p:nvPr/>
        </p:nvGrpSpPr>
        <p:grpSpPr>
          <a:xfrm>
            <a:off x="6472544" y="3354206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0D83558A-0B39-1CBD-4F7A-BA9109710DF3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EF656705-4EE8-9246-7CF5-EFE98817A336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9D067B9B-BC17-A338-A2B7-FDF974B33A74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694FA564-6B86-B2DA-49F5-97374291DE8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446E69A1-57EE-820B-FB7A-8A9B8CB0F9FF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95941D99-891A-1AD0-B2B7-C4E4446B02F9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8317C00F-AD1A-B289-9972-11347ABC1C6C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723E45B3-E026-3951-367F-2B52639269A8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1F5E710E-87DD-1C42-82CB-213B5E18021E}"/>
              </a:ext>
            </a:extLst>
          </p:cNvPr>
          <p:cNvGrpSpPr/>
          <p:nvPr/>
        </p:nvGrpSpPr>
        <p:grpSpPr>
          <a:xfrm>
            <a:off x="6917649" y="3360447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2BC32029-514E-BC6A-7702-367E904BEC9F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F7F73D6B-BD95-4CD8-3D53-0E6042FA64D1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517977D9-BEAD-E2BA-B9A7-2ADB7EDE263F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F3C77EBC-F031-F411-9A03-A99F2B77748F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CCDFD391-9DF6-0E73-8AAE-17BE5E9AB9CA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2DE061A0-B2D8-D299-F8A9-FFBBB2322D7E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A055F032-237A-D977-5ADD-7301D45FAE7B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0B0B8C56-A5F6-596D-1442-12DF9AF48290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D731DA35-761E-7405-35D6-97D0A822CA12}"/>
              </a:ext>
            </a:extLst>
          </p:cNvPr>
          <p:cNvGrpSpPr/>
          <p:nvPr/>
        </p:nvGrpSpPr>
        <p:grpSpPr>
          <a:xfrm>
            <a:off x="4718212" y="5181466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29E1A900-2B3F-F5F5-56FD-394C669D2CC8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ED2E2737-F71C-5673-98D1-B583D19E5AE6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C08E1A11-9E4B-0785-11A2-1574BACD6927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C054A3D0-A37E-B10D-23E4-05A6F25E5C3E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3417DFC3-5FA8-2F8D-3268-E58360337A34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FC1A8459-171E-56E7-FD3C-C2067548F5BE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AF292FBB-33AE-2F36-94DD-7EC8E9EC6470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FA400388-7378-A994-D5B5-7F9040904EA9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4" name="群組 93">
            <a:extLst>
              <a:ext uri="{FF2B5EF4-FFF2-40B4-BE49-F238E27FC236}">
                <a16:creationId xmlns:a16="http://schemas.microsoft.com/office/drawing/2014/main" id="{50F3046C-F928-1EF9-8317-281C344660D4}"/>
              </a:ext>
            </a:extLst>
          </p:cNvPr>
          <p:cNvGrpSpPr/>
          <p:nvPr/>
        </p:nvGrpSpPr>
        <p:grpSpPr>
          <a:xfrm>
            <a:off x="5163317" y="5167807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0E3C35F7-435E-8C2B-1863-E28768A61A98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DD5FC5EE-280C-2D0C-851E-A8B6A121056E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1897230B-68C0-771F-5DE1-80140266495C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167F0AAB-F756-4A83-7ED7-F13B715F6CC7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29BB7A9F-8283-75CD-A913-17007A9E743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32C55604-9064-B3DA-124C-0153E9BA0EFC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7B0F2C33-2CAB-9A29-D519-0661303FEB3A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0C2869D8-9396-01B5-AC0F-E2718740BE58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3" name="群組 102">
            <a:extLst>
              <a:ext uri="{FF2B5EF4-FFF2-40B4-BE49-F238E27FC236}">
                <a16:creationId xmlns:a16="http://schemas.microsoft.com/office/drawing/2014/main" id="{17F11063-5AF2-E941-9992-360063E9DBF6}"/>
              </a:ext>
            </a:extLst>
          </p:cNvPr>
          <p:cNvGrpSpPr/>
          <p:nvPr/>
        </p:nvGrpSpPr>
        <p:grpSpPr>
          <a:xfrm>
            <a:off x="5608422" y="5181466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3897D37C-AA0E-26C1-1E9D-EDCD867B4CEB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CB53E3C7-1133-ED50-F2E4-010E4DE74496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BF720654-6CF4-8DE5-9EA9-FDA2C399DD18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78FDC084-70C7-731D-2887-6F2E67DD54D3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F9BC3A0E-A598-EA80-1DDA-543A748224AE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FA8226CC-00D8-DC67-06A7-69822B4BD05F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6E9B6642-B859-81A9-15EB-FB4FD9737B7F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B44B9787-FEAC-2AD4-1C9F-E7C40E3495C7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2" name="群組 111">
            <a:extLst>
              <a:ext uri="{FF2B5EF4-FFF2-40B4-BE49-F238E27FC236}">
                <a16:creationId xmlns:a16="http://schemas.microsoft.com/office/drawing/2014/main" id="{DE0B19AD-CE03-B97B-68DB-792128B86424}"/>
              </a:ext>
            </a:extLst>
          </p:cNvPr>
          <p:cNvGrpSpPr/>
          <p:nvPr/>
        </p:nvGrpSpPr>
        <p:grpSpPr>
          <a:xfrm>
            <a:off x="6053527" y="5173847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4ED38659-4DDF-45B0-80D5-5CD5EE77BED8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57F02F86-9F89-B797-9974-4D334FC721DF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C579E3B5-F9CB-102C-C376-68B73FA8D1A7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7F995B19-3B44-9962-C109-DE64FF742FF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666EE42A-3C2C-FF39-CB18-6729E09F8B00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952851F4-8407-1793-6F06-3558B06B360F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FB9CCEAB-258A-D0B8-DB02-E27674E0EFA3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7FB20A75-5D6C-3B5B-2DDB-5F938DA75292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1" name="群組 120">
            <a:extLst>
              <a:ext uri="{FF2B5EF4-FFF2-40B4-BE49-F238E27FC236}">
                <a16:creationId xmlns:a16="http://schemas.microsoft.com/office/drawing/2014/main" id="{00C0D5B3-CCC2-2679-76D6-A86F9FFBEFA1}"/>
              </a:ext>
            </a:extLst>
          </p:cNvPr>
          <p:cNvGrpSpPr/>
          <p:nvPr/>
        </p:nvGrpSpPr>
        <p:grpSpPr>
          <a:xfrm>
            <a:off x="6498632" y="5167606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0BBB9916-31DC-9456-28C2-40CC3328AF67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598EA89B-082D-C411-5848-D303A5126A76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C8F3D500-E5DA-F87C-9A8D-68F80615399F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A4A90C24-E191-CDD9-67D8-9DC5F3B6463F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8185CDBC-E0CA-51F0-F40B-927DC491DE97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A88D2C07-9B37-6BAC-B683-8F7A2674D59D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A6184EBC-6EC7-4ABD-B0E4-8368DD71AEAA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560A66BA-2BA7-00C8-DBAC-37FA1A580DD9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0" name="群組 129">
            <a:extLst>
              <a:ext uri="{FF2B5EF4-FFF2-40B4-BE49-F238E27FC236}">
                <a16:creationId xmlns:a16="http://schemas.microsoft.com/office/drawing/2014/main" id="{5933FFEC-63F6-2A00-C60D-D9CEED9874AE}"/>
              </a:ext>
            </a:extLst>
          </p:cNvPr>
          <p:cNvGrpSpPr/>
          <p:nvPr/>
        </p:nvGrpSpPr>
        <p:grpSpPr>
          <a:xfrm>
            <a:off x="6943737" y="5173847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19388BEE-D3F1-F0C7-0744-65B3B31CBFA3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7AD99813-7F2F-4599-96A3-D9142EAC510F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584CA694-C0BC-8ED9-6DF3-BA1AFFC42411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84051756-F439-52C4-81AE-D77EBAB5B180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AB396EC5-321F-9337-0A45-432F61D33008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F61D9C98-1B3C-F374-3DE7-576B534A5BA0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F6F78683-0A20-7909-89A7-4EB334E5DA26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26293485-40E9-3E1D-EE85-BD09AA10546C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0" name="文字方塊 139">
            <a:extLst>
              <a:ext uri="{FF2B5EF4-FFF2-40B4-BE49-F238E27FC236}">
                <a16:creationId xmlns:a16="http://schemas.microsoft.com/office/drawing/2014/main" id="{C46A8317-66DD-5331-6A49-CE920C351C9C}"/>
              </a:ext>
            </a:extLst>
          </p:cNvPr>
          <p:cNvSpPr txBox="1"/>
          <p:nvPr/>
        </p:nvSpPr>
        <p:spPr>
          <a:xfrm>
            <a:off x="5869788" y="2870327"/>
            <a:ext cx="789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</a:t>
            </a:r>
            <a:r>
              <a:rPr lang="en-US" altLang="zh-TW" sz="1600" dirty="0"/>
              <a:t> </a:t>
            </a:r>
            <a:r>
              <a:rPr lang="en-US" altLang="zh-TW" sz="1600" dirty="0" err="1"/>
              <a:t>i,t</a:t>
            </a:r>
            <a:endParaRPr lang="zh-TW" altLang="en-US" sz="2800" dirty="0"/>
          </a:p>
        </p:txBody>
      </p:sp>
      <p:sp>
        <p:nvSpPr>
          <p:cNvPr id="141" name="文字方塊 140">
            <a:extLst>
              <a:ext uri="{FF2B5EF4-FFF2-40B4-BE49-F238E27FC236}">
                <a16:creationId xmlns:a16="http://schemas.microsoft.com/office/drawing/2014/main" id="{F50789E3-1C30-E9D2-5F36-CDBEDDF1928C}"/>
              </a:ext>
            </a:extLst>
          </p:cNvPr>
          <p:cNvSpPr txBox="1"/>
          <p:nvPr/>
        </p:nvSpPr>
        <p:spPr>
          <a:xfrm>
            <a:off x="5869788" y="4678511"/>
            <a:ext cx="76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/>
              <a:t>r’</a:t>
            </a:r>
            <a:r>
              <a:rPr lang="en-US" altLang="zh-TW" sz="1600" dirty="0" err="1"/>
              <a:t>i,t</a:t>
            </a:r>
            <a:endParaRPr lang="zh-TW" altLang="en-US" sz="2800" dirty="0"/>
          </a:p>
        </p:txBody>
      </p:sp>
      <p:sp>
        <p:nvSpPr>
          <p:cNvPr id="142" name="左大括弧 141">
            <a:extLst>
              <a:ext uri="{FF2B5EF4-FFF2-40B4-BE49-F238E27FC236}">
                <a16:creationId xmlns:a16="http://schemas.microsoft.com/office/drawing/2014/main" id="{24BD4DE2-3D9F-06FA-75E2-70925C60A70C}"/>
              </a:ext>
            </a:extLst>
          </p:cNvPr>
          <p:cNvSpPr/>
          <p:nvPr/>
        </p:nvSpPr>
        <p:spPr>
          <a:xfrm rot="16200000">
            <a:off x="5756364" y="5194078"/>
            <a:ext cx="361836" cy="2725310"/>
          </a:xfrm>
          <a:prstGeom prst="leftBrace">
            <a:avLst>
              <a:gd name="adj1" fmla="val 8333"/>
              <a:gd name="adj2" fmla="val 49468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" name="文字方塊 142">
            <a:extLst>
              <a:ext uri="{FF2B5EF4-FFF2-40B4-BE49-F238E27FC236}">
                <a16:creationId xmlns:a16="http://schemas.microsoft.com/office/drawing/2014/main" id="{E87DD4BB-854D-7EB9-5067-51826A035677}"/>
              </a:ext>
            </a:extLst>
          </p:cNvPr>
          <p:cNvSpPr txBox="1"/>
          <p:nvPr/>
        </p:nvSpPr>
        <p:spPr>
          <a:xfrm>
            <a:off x="7372918" y="6295122"/>
            <a:ext cx="328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sz="28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Ω</a:t>
            </a:r>
            <a:r>
              <a:rPr lang="en-US" altLang="zh-TW" sz="28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= </a:t>
            </a:r>
            <a:r>
              <a:rPr lang="zh-TW" altLang="en-US" sz="28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重疊的長度</a:t>
            </a:r>
            <a:endParaRPr lang="zh-TW" altLang="en-US" sz="2800" dirty="0">
              <a:solidFill>
                <a:srgbClr val="00B0F0"/>
              </a:solidFill>
            </a:endParaRPr>
          </a:p>
        </p:txBody>
      </p:sp>
      <p:pic>
        <p:nvPicPr>
          <p:cNvPr id="145" name="圖片 144">
            <a:extLst>
              <a:ext uri="{FF2B5EF4-FFF2-40B4-BE49-F238E27FC236}">
                <a16:creationId xmlns:a16="http://schemas.microsoft.com/office/drawing/2014/main" id="{9C422133-D8A4-85DE-BB18-245240DBE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019" y="1364289"/>
            <a:ext cx="2675044" cy="27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53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Loss function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BC40F8E-B75F-F31C-7BBA-FBD5442DE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11606"/>
            <a:ext cx="9601200" cy="5101865"/>
          </a:xfrm>
        </p:spPr>
        <p:txBody>
          <a:bodyPr>
            <a:normAutofit/>
          </a:bodyPr>
          <a:lstStyle/>
          <a:p>
            <a:r>
              <a:rPr lang="en-US" altLang="zh-TW" dirty="0"/>
              <a:t>Temporal contrastive loss :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E6B67487-B68F-5CB6-B7F6-66D5C3F80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7" y="1796010"/>
            <a:ext cx="8603726" cy="1044030"/>
          </a:xfrm>
          <a:prstGeom prst="rect">
            <a:avLst/>
          </a:prstGeom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id="{6CAAA84A-50D9-AEC0-DBDA-8A1483404CF1}"/>
              </a:ext>
            </a:extLst>
          </p:cNvPr>
          <p:cNvGrpSpPr/>
          <p:nvPr/>
        </p:nvGrpSpPr>
        <p:grpSpPr>
          <a:xfrm>
            <a:off x="4692124" y="3368066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6AF1DFF-008A-C297-E5E6-31CD325E0C95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E189D2C-D9A4-FAAC-ADB5-2236DF22BC16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60CE94B6-CAEB-0E33-B6BE-2A3E055E51AE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917BBD7-89E5-6985-7991-89B9013F91B0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6E608E6-3985-9E96-66E6-B9EE576DC336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DE5C5C6-35E1-F203-7F74-C4099C598B14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393704E2-0D9F-A1A6-12C8-E500BADAF91C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8072C67-14DF-3497-F64D-3C27361EAA05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63A38AFE-CFFE-FC2F-5484-C240AF0D9208}"/>
              </a:ext>
            </a:extLst>
          </p:cNvPr>
          <p:cNvGrpSpPr/>
          <p:nvPr/>
        </p:nvGrpSpPr>
        <p:grpSpPr>
          <a:xfrm>
            <a:off x="5137229" y="3354407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43C0089D-79CD-DC5D-6920-078A134C2880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E1CDFA3-77C1-7436-AC43-F28C97F783E6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D7FD7C96-5FF2-6C06-D76E-5707BA060CB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EB067147-FA85-C292-E5FD-89FCC5A37E65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159D6B6D-05D4-6F5C-8400-625DE4D7656C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543AF226-1C6F-A57F-066D-002AB6EC8B04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18F890D0-6467-6C9B-A20D-F531B2803DAD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4FCED1CB-1C4D-1437-1F66-79D0B12DAB0E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76ACD60A-EDA7-6CBC-9EFD-D2B6F58C7149}"/>
              </a:ext>
            </a:extLst>
          </p:cNvPr>
          <p:cNvGrpSpPr/>
          <p:nvPr/>
        </p:nvGrpSpPr>
        <p:grpSpPr>
          <a:xfrm>
            <a:off x="5582334" y="3368066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B549B81F-D27E-07C6-9DD3-DBDB357E61DF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F87CC274-B1D1-794B-5B73-3F99877C54FE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F8870CAF-3568-3494-8158-6F1EBE654CB3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FDF09F7F-4731-6DD7-424F-2A95F40DADA2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9486A59-180C-EEDD-794C-F81A28AA4892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88200C9B-BC40-7611-B0F7-46A9B54050C5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B35EFCF8-36DC-78E6-68F2-1B889007042D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799043DB-76D5-987D-C23E-A3C0D464557C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C3475B3C-158E-D737-7BE2-9AA9469A850C}"/>
              </a:ext>
            </a:extLst>
          </p:cNvPr>
          <p:cNvGrpSpPr/>
          <p:nvPr/>
        </p:nvGrpSpPr>
        <p:grpSpPr>
          <a:xfrm>
            <a:off x="6027439" y="3360447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5AF4B4FB-2173-2B22-1953-689805AB4B1D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B8D7C7B0-F26A-6110-4D9A-AF326D332EC4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144E4981-9FA7-FD44-687B-CCF9407607A6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950E90AB-4F88-F5F4-56BC-FE108AA36EF4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6BC35DD3-67C2-7C28-9A05-99CC33958913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B0317BD6-A7DE-A3B7-D946-FF3F36F6A989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AF4B5BCB-7BC4-D81A-9A79-395C13C335D3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FA181E43-CE75-84D8-CF08-79E315FF8974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B4EA5E88-A2B3-1170-9818-663529A57339}"/>
              </a:ext>
            </a:extLst>
          </p:cNvPr>
          <p:cNvGrpSpPr/>
          <p:nvPr/>
        </p:nvGrpSpPr>
        <p:grpSpPr>
          <a:xfrm>
            <a:off x="6472544" y="3354206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0D83558A-0B39-1CBD-4F7A-BA9109710DF3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EF656705-4EE8-9246-7CF5-EFE98817A336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9D067B9B-BC17-A338-A2B7-FDF974B33A74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694FA564-6B86-B2DA-49F5-97374291DE8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446E69A1-57EE-820B-FB7A-8A9B8CB0F9FF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95941D99-891A-1AD0-B2B7-C4E4446B02F9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8317C00F-AD1A-B289-9972-11347ABC1C6C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723E45B3-E026-3951-367F-2B52639269A8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1F5E710E-87DD-1C42-82CB-213B5E18021E}"/>
              </a:ext>
            </a:extLst>
          </p:cNvPr>
          <p:cNvGrpSpPr/>
          <p:nvPr/>
        </p:nvGrpSpPr>
        <p:grpSpPr>
          <a:xfrm>
            <a:off x="6917649" y="3360447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2BC32029-514E-BC6A-7702-367E904BEC9F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F7F73D6B-BD95-4CD8-3D53-0E6042FA64D1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517977D9-BEAD-E2BA-B9A7-2ADB7EDE263F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F3C77EBC-F031-F411-9A03-A99F2B77748F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CCDFD391-9DF6-0E73-8AAE-17BE5E9AB9CA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2DE061A0-B2D8-D299-F8A9-FFBBB2322D7E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A055F032-237A-D977-5ADD-7301D45FAE7B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0B0B8C56-A5F6-596D-1442-12DF9AF48290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D731DA35-761E-7405-35D6-97D0A822CA12}"/>
              </a:ext>
            </a:extLst>
          </p:cNvPr>
          <p:cNvGrpSpPr/>
          <p:nvPr/>
        </p:nvGrpSpPr>
        <p:grpSpPr>
          <a:xfrm>
            <a:off x="4718212" y="5181466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29E1A900-2B3F-F5F5-56FD-394C669D2CC8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ED2E2737-F71C-5673-98D1-B583D19E5AE6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C08E1A11-9E4B-0785-11A2-1574BACD6927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C054A3D0-A37E-B10D-23E4-05A6F25E5C3E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3417DFC3-5FA8-2F8D-3268-E58360337A34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FC1A8459-171E-56E7-FD3C-C2067548F5BE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AF292FBB-33AE-2F36-94DD-7EC8E9EC6470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FA400388-7378-A994-D5B5-7F9040904EA9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4" name="群組 93">
            <a:extLst>
              <a:ext uri="{FF2B5EF4-FFF2-40B4-BE49-F238E27FC236}">
                <a16:creationId xmlns:a16="http://schemas.microsoft.com/office/drawing/2014/main" id="{50F3046C-F928-1EF9-8317-281C344660D4}"/>
              </a:ext>
            </a:extLst>
          </p:cNvPr>
          <p:cNvGrpSpPr/>
          <p:nvPr/>
        </p:nvGrpSpPr>
        <p:grpSpPr>
          <a:xfrm>
            <a:off x="5163317" y="5167807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0E3C35F7-435E-8C2B-1863-E28768A61A98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DD5FC5EE-280C-2D0C-851E-A8B6A121056E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1897230B-68C0-771F-5DE1-80140266495C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167F0AAB-F756-4A83-7ED7-F13B715F6CC7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29BB7A9F-8283-75CD-A913-17007A9E743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32C55604-9064-B3DA-124C-0153E9BA0EFC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7B0F2C33-2CAB-9A29-D519-0661303FEB3A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0C2869D8-9396-01B5-AC0F-E2718740BE58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3" name="群組 102">
            <a:extLst>
              <a:ext uri="{FF2B5EF4-FFF2-40B4-BE49-F238E27FC236}">
                <a16:creationId xmlns:a16="http://schemas.microsoft.com/office/drawing/2014/main" id="{17F11063-5AF2-E941-9992-360063E9DBF6}"/>
              </a:ext>
            </a:extLst>
          </p:cNvPr>
          <p:cNvGrpSpPr/>
          <p:nvPr/>
        </p:nvGrpSpPr>
        <p:grpSpPr>
          <a:xfrm>
            <a:off x="5608422" y="5181466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3897D37C-AA0E-26C1-1E9D-EDCD867B4CEB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CB53E3C7-1133-ED50-F2E4-010E4DE74496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BF720654-6CF4-8DE5-9EA9-FDA2C399DD18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78FDC084-70C7-731D-2887-6F2E67DD54D3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F9BC3A0E-A598-EA80-1DDA-543A748224AE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FA8226CC-00D8-DC67-06A7-69822B4BD05F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6E9B6642-B859-81A9-15EB-FB4FD9737B7F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B44B9787-FEAC-2AD4-1C9F-E7C40E3495C7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2" name="群組 111">
            <a:extLst>
              <a:ext uri="{FF2B5EF4-FFF2-40B4-BE49-F238E27FC236}">
                <a16:creationId xmlns:a16="http://schemas.microsoft.com/office/drawing/2014/main" id="{DE0B19AD-CE03-B97B-68DB-792128B86424}"/>
              </a:ext>
            </a:extLst>
          </p:cNvPr>
          <p:cNvGrpSpPr/>
          <p:nvPr/>
        </p:nvGrpSpPr>
        <p:grpSpPr>
          <a:xfrm>
            <a:off x="6053527" y="5173847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4ED38659-4DDF-45B0-80D5-5CD5EE77BED8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57F02F86-9F89-B797-9974-4D334FC721DF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C579E3B5-F9CB-102C-C376-68B73FA8D1A7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7F995B19-3B44-9962-C109-DE64FF742FF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666EE42A-3C2C-FF39-CB18-6729E09F8B00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952851F4-8407-1793-6F06-3558B06B360F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FB9CCEAB-258A-D0B8-DB02-E27674E0EFA3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7FB20A75-5D6C-3B5B-2DDB-5F938DA75292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1" name="群組 120">
            <a:extLst>
              <a:ext uri="{FF2B5EF4-FFF2-40B4-BE49-F238E27FC236}">
                <a16:creationId xmlns:a16="http://schemas.microsoft.com/office/drawing/2014/main" id="{00C0D5B3-CCC2-2679-76D6-A86F9FFBEFA1}"/>
              </a:ext>
            </a:extLst>
          </p:cNvPr>
          <p:cNvGrpSpPr/>
          <p:nvPr/>
        </p:nvGrpSpPr>
        <p:grpSpPr>
          <a:xfrm>
            <a:off x="6498632" y="5167606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0BBB9916-31DC-9456-28C2-40CC3328AF67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598EA89B-082D-C411-5848-D303A5126A76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C8F3D500-E5DA-F87C-9A8D-68F80615399F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A4A90C24-E191-CDD9-67D8-9DC5F3B6463F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8185CDBC-E0CA-51F0-F40B-927DC491DE97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A88D2C07-9B37-6BAC-B683-8F7A2674D59D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A6184EBC-6EC7-4ABD-B0E4-8368DD71AEAA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560A66BA-2BA7-00C8-DBAC-37FA1A580DD9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0" name="群組 129">
            <a:extLst>
              <a:ext uri="{FF2B5EF4-FFF2-40B4-BE49-F238E27FC236}">
                <a16:creationId xmlns:a16="http://schemas.microsoft.com/office/drawing/2014/main" id="{5933FFEC-63F6-2A00-C60D-D9CEED9874AE}"/>
              </a:ext>
            </a:extLst>
          </p:cNvPr>
          <p:cNvGrpSpPr/>
          <p:nvPr/>
        </p:nvGrpSpPr>
        <p:grpSpPr>
          <a:xfrm>
            <a:off x="6943737" y="5173847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19388BEE-D3F1-F0C7-0744-65B3B31CBFA3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7AD99813-7F2F-4599-96A3-D9142EAC510F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584CA694-C0BC-8ED9-6DF3-BA1AFFC42411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84051756-F439-52C4-81AE-D77EBAB5B180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AB396EC5-321F-9337-0A45-432F61D33008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F61D9C98-1B3C-F374-3DE7-576B534A5BA0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F6F78683-0A20-7909-89A7-4EB334E5DA26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26293485-40E9-3E1D-EE85-BD09AA10546C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0" name="文字方塊 139">
            <a:extLst>
              <a:ext uri="{FF2B5EF4-FFF2-40B4-BE49-F238E27FC236}">
                <a16:creationId xmlns:a16="http://schemas.microsoft.com/office/drawing/2014/main" id="{C46A8317-66DD-5331-6A49-CE920C351C9C}"/>
              </a:ext>
            </a:extLst>
          </p:cNvPr>
          <p:cNvSpPr txBox="1"/>
          <p:nvPr/>
        </p:nvSpPr>
        <p:spPr>
          <a:xfrm>
            <a:off x="5869788" y="2783020"/>
            <a:ext cx="52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/>
              <a:t>r</a:t>
            </a:r>
            <a:r>
              <a:rPr lang="en-US" altLang="zh-TW" sz="1600" dirty="0" err="1"/>
              <a:t>i,t</a:t>
            </a:r>
            <a:endParaRPr lang="zh-TW" altLang="en-US" sz="2800" dirty="0"/>
          </a:p>
        </p:txBody>
      </p:sp>
      <p:sp>
        <p:nvSpPr>
          <p:cNvPr id="141" name="文字方塊 140">
            <a:extLst>
              <a:ext uri="{FF2B5EF4-FFF2-40B4-BE49-F238E27FC236}">
                <a16:creationId xmlns:a16="http://schemas.microsoft.com/office/drawing/2014/main" id="{F50789E3-1C30-E9D2-5F36-CDBEDDF1928C}"/>
              </a:ext>
            </a:extLst>
          </p:cNvPr>
          <p:cNvSpPr txBox="1"/>
          <p:nvPr/>
        </p:nvSpPr>
        <p:spPr>
          <a:xfrm>
            <a:off x="5869788" y="4678511"/>
            <a:ext cx="76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/>
              <a:t>r’</a:t>
            </a:r>
            <a:r>
              <a:rPr lang="en-US" altLang="zh-TW" sz="1600" dirty="0" err="1"/>
              <a:t>i,t</a:t>
            </a:r>
            <a:endParaRPr lang="zh-TW" altLang="en-US" sz="2800" dirty="0"/>
          </a:p>
        </p:txBody>
      </p:sp>
      <p:pic>
        <p:nvPicPr>
          <p:cNvPr id="145" name="圖片 144">
            <a:extLst>
              <a:ext uri="{FF2B5EF4-FFF2-40B4-BE49-F238E27FC236}">
                <a16:creationId xmlns:a16="http://schemas.microsoft.com/office/drawing/2014/main" id="{9C422133-D8A4-85DE-BB18-245240DBE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019" y="1364289"/>
            <a:ext cx="2675044" cy="27577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4B4BD9D-B1BE-0917-02AB-C04553BF8332}"/>
              </a:ext>
            </a:extLst>
          </p:cNvPr>
          <p:cNvSpPr/>
          <p:nvPr/>
        </p:nvSpPr>
        <p:spPr>
          <a:xfrm>
            <a:off x="6917649" y="1796010"/>
            <a:ext cx="1218426" cy="444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CF71907-B36B-915D-B695-38DE22855EA0}"/>
              </a:ext>
            </a:extLst>
          </p:cNvPr>
          <p:cNvSpPr/>
          <p:nvPr/>
        </p:nvSpPr>
        <p:spPr>
          <a:xfrm>
            <a:off x="5805511" y="2299818"/>
            <a:ext cx="1218426" cy="5303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B55D1E-D036-3178-7D23-2524FBC81B2B}"/>
              </a:ext>
            </a:extLst>
          </p:cNvPr>
          <p:cNvSpPr/>
          <p:nvPr/>
        </p:nvSpPr>
        <p:spPr>
          <a:xfrm>
            <a:off x="8881353" y="2240304"/>
            <a:ext cx="1296633" cy="5303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D35F1241-5EDE-1ABA-3C58-47E3D0E0CDF0}"/>
              </a:ext>
            </a:extLst>
          </p:cNvPr>
          <p:cNvCxnSpPr>
            <a:cxnSpLocks/>
          </p:cNvCxnSpPr>
          <p:nvPr/>
        </p:nvCxnSpPr>
        <p:spPr>
          <a:xfrm>
            <a:off x="6109624" y="4026095"/>
            <a:ext cx="26088" cy="182142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B2D3036F-5EF5-1794-1C0C-0A8E91346093}"/>
              </a:ext>
            </a:extLst>
          </p:cNvPr>
          <p:cNvCxnSpPr>
            <a:cxnSpLocks/>
            <a:endCxn id="91" idx="0"/>
          </p:cNvCxnSpPr>
          <p:nvPr/>
        </p:nvCxnSpPr>
        <p:spPr>
          <a:xfrm flipH="1">
            <a:off x="4798412" y="3939032"/>
            <a:ext cx="1322246" cy="1567568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DA86F62C-9A60-D561-FC62-377A92211C23}"/>
              </a:ext>
            </a:extLst>
          </p:cNvPr>
          <p:cNvCxnSpPr>
            <a:cxnSpLocks/>
            <a:endCxn id="100" idx="2"/>
          </p:cNvCxnSpPr>
          <p:nvPr/>
        </p:nvCxnSpPr>
        <p:spPr>
          <a:xfrm flipH="1">
            <a:off x="5243517" y="4052493"/>
            <a:ext cx="851053" cy="1606874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AA39D03-C1C1-2A56-D94D-28375C05688D}"/>
              </a:ext>
            </a:extLst>
          </p:cNvPr>
          <p:cNvCxnSpPr>
            <a:cxnSpLocks/>
            <a:endCxn id="108" idx="0"/>
          </p:cNvCxnSpPr>
          <p:nvPr/>
        </p:nvCxnSpPr>
        <p:spPr>
          <a:xfrm flipH="1">
            <a:off x="5688622" y="4010672"/>
            <a:ext cx="400204" cy="1662397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0EC6E94F-716D-7664-46A6-ECB02BA59B7A}"/>
              </a:ext>
            </a:extLst>
          </p:cNvPr>
          <p:cNvCxnSpPr>
            <a:cxnSpLocks/>
            <a:stCxn id="56" idx="2"/>
            <a:endCxn id="126" idx="0"/>
          </p:cNvCxnSpPr>
          <p:nvPr/>
        </p:nvCxnSpPr>
        <p:spPr>
          <a:xfrm>
            <a:off x="6107639" y="4018476"/>
            <a:ext cx="471193" cy="1640733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2B8BC0DC-E067-9E9D-27C8-397EF0F9E82D}"/>
              </a:ext>
            </a:extLst>
          </p:cNvPr>
          <p:cNvCxnSpPr>
            <a:cxnSpLocks/>
            <a:stCxn id="55" idx="0"/>
            <a:endCxn id="136" idx="2"/>
          </p:cNvCxnSpPr>
          <p:nvPr/>
        </p:nvCxnSpPr>
        <p:spPr>
          <a:xfrm>
            <a:off x="6107639" y="4010452"/>
            <a:ext cx="916298" cy="1654955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BB32C766-E31D-9E46-C511-55B3F78EC5D0}"/>
              </a:ext>
            </a:extLst>
          </p:cNvPr>
          <p:cNvCxnSpPr>
            <a:cxnSpLocks/>
            <a:endCxn id="117" idx="2"/>
          </p:cNvCxnSpPr>
          <p:nvPr/>
        </p:nvCxnSpPr>
        <p:spPr>
          <a:xfrm>
            <a:off x="6014395" y="4016693"/>
            <a:ext cx="119332" cy="1815183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箭號: 迴轉箭號 78">
            <a:extLst>
              <a:ext uri="{FF2B5EF4-FFF2-40B4-BE49-F238E27FC236}">
                <a16:creationId xmlns:a16="http://schemas.microsoft.com/office/drawing/2014/main" id="{DF9216EB-63B7-BF18-479A-23F1644EFC1F}"/>
              </a:ext>
            </a:extLst>
          </p:cNvPr>
          <p:cNvSpPr/>
          <p:nvPr/>
        </p:nvSpPr>
        <p:spPr>
          <a:xfrm>
            <a:off x="6067226" y="3089367"/>
            <a:ext cx="1089498" cy="743243"/>
          </a:xfrm>
          <a:prstGeom prst="uturnArrow">
            <a:avLst>
              <a:gd name="adj1" fmla="val 10603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0" name="箭號: 迴轉箭號 79">
            <a:extLst>
              <a:ext uri="{FF2B5EF4-FFF2-40B4-BE49-F238E27FC236}">
                <a16:creationId xmlns:a16="http://schemas.microsoft.com/office/drawing/2014/main" id="{20206A87-C40D-90A9-6991-05F57A2E326C}"/>
              </a:ext>
            </a:extLst>
          </p:cNvPr>
          <p:cNvSpPr/>
          <p:nvPr/>
        </p:nvSpPr>
        <p:spPr>
          <a:xfrm>
            <a:off x="6086804" y="3325637"/>
            <a:ext cx="595567" cy="523220"/>
          </a:xfrm>
          <a:prstGeom prst="uturnArrow">
            <a:avLst>
              <a:gd name="adj1" fmla="val 10603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1" name="箭號: 迴轉箭號 80">
            <a:extLst>
              <a:ext uri="{FF2B5EF4-FFF2-40B4-BE49-F238E27FC236}">
                <a16:creationId xmlns:a16="http://schemas.microsoft.com/office/drawing/2014/main" id="{6175859D-59F7-C828-3C9F-D77EA3DC3D76}"/>
              </a:ext>
            </a:extLst>
          </p:cNvPr>
          <p:cNvSpPr/>
          <p:nvPr/>
        </p:nvSpPr>
        <p:spPr>
          <a:xfrm flipH="1">
            <a:off x="5049961" y="3154418"/>
            <a:ext cx="1102756" cy="743243"/>
          </a:xfrm>
          <a:prstGeom prst="uturnArrow">
            <a:avLst>
              <a:gd name="adj1" fmla="val 10603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2" name="箭號: 迴轉箭號 81">
            <a:extLst>
              <a:ext uri="{FF2B5EF4-FFF2-40B4-BE49-F238E27FC236}">
                <a16:creationId xmlns:a16="http://schemas.microsoft.com/office/drawing/2014/main" id="{3897B2AD-2727-1851-610B-08168DF1F7AB}"/>
              </a:ext>
            </a:extLst>
          </p:cNvPr>
          <p:cNvSpPr/>
          <p:nvPr/>
        </p:nvSpPr>
        <p:spPr>
          <a:xfrm flipH="1">
            <a:off x="5553085" y="3390688"/>
            <a:ext cx="619209" cy="523220"/>
          </a:xfrm>
          <a:prstGeom prst="uturnArrow">
            <a:avLst>
              <a:gd name="adj1" fmla="val 10603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3" name="箭號: 迴轉箭號 82">
            <a:extLst>
              <a:ext uri="{FF2B5EF4-FFF2-40B4-BE49-F238E27FC236}">
                <a16:creationId xmlns:a16="http://schemas.microsoft.com/office/drawing/2014/main" id="{D3F7204F-871E-772D-A1A9-ED8787AF6CE0}"/>
              </a:ext>
            </a:extLst>
          </p:cNvPr>
          <p:cNvSpPr/>
          <p:nvPr/>
        </p:nvSpPr>
        <p:spPr>
          <a:xfrm flipH="1">
            <a:off x="4562272" y="2966783"/>
            <a:ext cx="1597152" cy="743243"/>
          </a:xfrm>
          <a:prstGeom prst="uturnArrow">
            <a:avLst>
              <a:gd name="adj1" fmla="val 10603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6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009B4888-0125-0DE8-5192-22794B6A3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42" y="1772393"/>
            <a:ext cx="8176969" cy="97544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Loss function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BC40F8E-B75F-F31C-7BBA-FBD5442DE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11606"/>
            <a:ext cx="9601200" cy="5101865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Instace</a:t>
            </a:r>
            <a:r>
              <a:rPr lang="en-US" altLang="zh-TW" dirty="0"/>
              <a:t> contrastive loss :</a:t>
            </a: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6CAAA84A-50D9-AEC0-DBDA-8A1483404CF1}"/>
              </a:ext>
            </a:extLst>
          </p:cNvPr>
          <p:cNvGrpSpPr/>
          <p:nvPr/>
        </p:nvGrpSpPr>
        <p:grpSpPr>
          <a:xfrm>
            <a:off x="1965042" y="3344619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6AF1DFF-008A-C297-E5E6-31CD325E0C95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E189D2C-D9A4-FAAC-ADB5-2236DF22BC16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60CE94B6-CAEB-0E33-B6BE-2A3E055E51AE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917BBD7-89E5-6985-7991-89B9013F91B0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6E608E6-3985-9E96-66E6-B9EE576DC336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DE5C5C6-35E1-F203-7F74-C4099C598B14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393704E2-0D9F-A1A6-12C8-E500BADAF91C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8072C67-14DF-3497-F64D-3C27361EAA05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63A38AFE-CFFE-FC2F-5484-C240AF0D9208}"/>
              </a:ext>
            </a:extLst>
          </p:cNvPr>
          <p:cNvGrpSpPr/>
          <p:nvPr/>
        </p:nvGrpSpPr>
        <p:grpSpPr>
          <a:xfrm>
            <a:off x="2410147" y="3330960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43C0089D-79CD-DC5D-6920-078A134C2880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E1CDFA3-77C1-7436-AC43-F28C97F783E6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D7FD7C96-5FF2-6C06-D76E-5707BA060CB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EB067147-FA85-C292-E5FD-89FCC5A37E65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159D6B6D-05D4-6F5C-8400-625DE4D7656C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543AF226-1C6F-A57F-066D-002AB6EC8B04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18F890D0-6467-6C9B-A20D-F531B2803DAD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4FCED1CB-1C4D-1437-1F66-79D0B12DAB0E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76ACD60A-EDA7-6CBC-9EFD-D2B6F58C7149}"/>
              </a:ext>
            </a:extLst>
          </p:cNvPr>
          <p:cNvGrpSpPr/>
          <p:nvPr/>
        </p:nvGrpSpPr>
        <p:grpSpPr>
          <a:xfrm>
            <a:off x="2855252" y="3344619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B549B81F-D27E-07C6-9DD3-DBDB357E61DF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F87CC274-B1D1-794B-5B73-3F99877C54FE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F8870CAF-3568-3494-8158-6F1EBE654CB3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FDF09F7F-4731-6DD7-424F-2A95F40DADA2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9486A59-180C-EEDD-794C-F81A28AA4892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88200C9B-BC40-7611-B0F7-46A9B54050C5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B35EFCF8-36DC-78E6-68F2-1B889007042D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799043DB-76D5-987D-C23E-A3C0D464557C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C3475B3C-158E-D737-7BE2-9AA9469A850C}"/>
              </a:ext>
            </a:extLst>
          </p:cNvPr>
          <p:cNvGrpSpPr/>
          <p:nvPr/>
        </p:nvGrpSpPr>
        <p:grpSpPr>
          <a:xfrm>
            <a:off x="3300357" y="3337000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5AF4B4FB-2173-2B22-1953-689805AB4B1D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B8D7C7B0-F26A-6110-4D9A-AF326D332EC4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144E4981-9FA7-FD44-687B-CCF9407607A6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950E90AB-4F88-F5F4-56BC-FE108AA36EF4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6BC35DD3-67C2-7C28-9A05-99CC33958913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B0317BD6-A7DE-A3B7-D946-FF3F36F6A989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AF4B5BCB-7BC4-D81A-9A79-395C13C335D3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FA181E43-CE75-84D8-CF08-79E315FF8974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B4EA5E88-A2B3-1170-9818-663529A57339}"/>
              </a:ext>
            </a:extLst>
          </p:cNvPr>
          <p:cNvGrpSpPr/>
          <p:nvPr/>
        </p:nvGrpSpPr>
        <p:grpSpPr>
          <a:xfrm>
            <a:off x="3745462" y="3330759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0D83558A-0B39-1CBD-4F7A-BA9109710DF3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EF656705-4EE8-9246-7CF5-EFE98817A336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9D067B9B-BC17-A338-A2B7-FDF974B33A74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694FA564-6B86-B2DA-49F5-97374291DE8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446E69A1-57EE-820B-FB7A-8A9B8CB0F9FF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95941D99-891A-1AD0-B2B7-C4E4446B02F9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8317C00F-AD1A-B289-9972-11347ABC1C6C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723E45B3-E026-3951-367F-2B52639269A8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1F5E710E-87DD-1C42-82CB-213B5E18021E}"/>
              </a:ext>
            </a:extLst>
          </p:cNvPr>
          <p:cNvGrpSpPr/>
          <p:nvPr/>
        </p:nvGrpSpPr>
        <p:grpSpPr>
          <a:xfrm>
            <a:off x="4190567" y="3337000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2BC32029-514E-BC6A-7702-367E904BEC9F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F7F73D6B-BD95-4CD8-3D53-0E6042FA64D1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517977D9-BEAD-E2BA-B9A7-2ADB7EDE263F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F3C77EBC-F031-F411-9A03-A99F2B77748F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CCDFD391-9DF6-0E73-8AAE-17BE5E9AB9CA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2DE061A0-B2D8-D299-F8A9-FFBBB2322D7E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A055F032-237A-D977-5ADD-7301D45FAE7B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0B0B8C56-A5F6-596D-1442-12DF9AF48290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D731DA35-761E-7405-35D6-97D0A822CA12}"/>
              </a:ext>
            </a:extLst>
          </p:cNvPr>
          <p:cNvGrpSpPr/>
          <p:nvPr/>
        </p:nvGrpSpPr>
        <p:grpSpPr>
          <a:xfrm>
            <a:off x="1991130" y="5158019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29E1A900-2B3F-F5F5-56FD-394C669D2CC8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ED2E2737-F71C-5673-98D1-B583D19E5AE6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C08E1A11-9E4B-0785-11A2-1574BACD6927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C054A3D0-A37E-B10D-23E4-05A6F25E5C3E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3417DFC3-5FA8-2F8D-3268-E58360337A34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FC1A8459-171E-56E7-FD3C-C2067548F5BE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AF292FBB-33AE-2F36-94DD-7EC8E9EC6470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FA400388-7378-A994-D5B5-7F9040904EA9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4" name="群組 93">
            <a:extLst>
              <a:ext uri="{FF2B5EF4-FFF2-40B4-BE49-F238E27FC236}">
                <a16:creationId xmlns:a16="http://schemas.microsoft.com/office/drawing/2014/main" id="{50F3046C-F928-1EF9-8317-281C344660D4}"/>
              </a:ext>
            </a:extLst>
          </p:cNvPr>
          <p:cNvGrpSpPr/>
          <p:nvPr/>
        </p:nvGrpSpPr>
        <p:grpSpPr>
          <a:xfrm>
            <a:off x="2436235" y="5144360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0E3C35F7-435E-8C2B-1863-E28768A61A98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DD5FC5EE-280C-2D0C-851E-A8B6A121056E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1897230B-68C0-771F-5DE1-80140266495C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167F0AAB-F756-4A83-7ED7-F13B715F6CC7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29BB7A9F-8283-75CD-A913-17007A9E743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32C55604-9064-B3DA-124C-0153E9BA0EFC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7B0F2C33-2CAB-9A29-D519-0661303FEB3A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0C2869D8-9396-01B5-AC0F-E2718740BE58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3" name="群組 102">
            <a:extLst>
              <a:ext uri="{FF2B5EF4-FFF2-40B4-BE49-F238E27FC236}">
                <a16:creationId xmlns:a16="http://schemas.microsoft.com/office/drawing/2014/main" id="{17F11063-5AF2-E941-9992-360063E9DBF6}"/>
              </a:ext>
            </a:extLst>
          </p:cNvPr>
          <p:cNvGrpSpPr/>
          <p:nvPr/>
        </p:nvGrpSpPr>
        <p:grpSpPr>
          <a:xfrm>
            <a:off x="2881340" y="5158019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3897D37C-AA0E-26C1-1E9D-EDCD867B4CEB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CB53E3C7-1133-ED50-F2E4-010E4DE74496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BF720654-6CF4-8DE5-9EA9-FDA2C399DD18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78FDC084-70C7-731D-2887-6F2E67DD54D3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F9BC3A0E-A598-EA80-1DDA-543A748224AE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FA8226CC-00D8-DC67-06A7-69822B4BD05F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6E9B6642-B859-81A9-15EB-FB4FD9737B7F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B44B9787-FEAC-2AD4-1C9F-E7C40E3495C7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2" name="群組 111">
            <a:extLst>
              <a:ext uri="{FF2B5EF4-FFF2-40B4-BE49-F238E27FC236}">
                <a16:creationId xmlns:a16="http://schemas.microsoft.com/office/drawing/2014/main" id="{DE0B19AD-CE03-B97B-68DB-792128B86424}"/>
              </a:ext>
            </a:extLst>
          </p:cNvPr>
          <p:cNvGrpSpPr/>
          <p:nvPr/>
        </p:nvGrpSpPr>
        <p:grpSpPr>
          <a:xfrm>
            <a:off x="3326445" y="5150400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4ED38659-4DDF-45B0-80D5-5CD5EE77BED8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57F02F86-9F89-B797-9974-4D334FC721DF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C579E3B5-F9CB-102C-C376-68B73FA8D1A7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7F995B19-3B44-9962-C109-DE64FF742FF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666EE42A-3C2C-FF39-CB18-6729E09F8B00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952851F4-8407-1793-6F06-3558B06B360F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FB9CCEAB-258A-D0B8-DB02-E27674E0EFA3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7FB20A75-5D6C-3B5B-2DDB-5F938DA75292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1" name="群組 120">
            <a:extLst>
              <a:ext uri="{FF2B5EF4-FFF2-40B4-BE49-F238E27FC236}">
                <a16:creationId xmlns:a16="http://schemas.microsoft.com/office/drawing/2014/main" id="{00C0D5B3-CCC2-2679-76D6-A86F9FFBEFA1}"/>
              </a:ext>
            </a:extLst>
          </p:cNvPr>
          <p:cNvGrpSpPr/>
          <p:nvPr/>
        </p:nvGrpSpPr>
        <p:grpSpPr>
          <a:xfrm>
            <a:off x="3771550" y="5144159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0BBB9916-31DC-9456-28C2-40CC3328AF67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598EA89B-082D-C411-5848-D303A5126A76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C8F3D500-E5DA-F87C-9A8D-68F80615399F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A4A90C24-E191-CDD9-67D8-9DC5F3B6463F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8185CDBC-E0CA-51F0-F40B-927DC491DE97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A88D2C07-9B37-6BAC-B683-8F7A2674D59D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A6184EBC-6EC7-4ABD-B0E4-8368DD71AEAA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560A66BA-2BA7-00C8-DBAC-37FA1A580DD9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0" name="群組 129">
            <a:extLst>
              <a:ext uri="{FF2B5EF4-FFF2-40B4-BE49-F238E27FC236}">
                <a16:creationId xmlns:a16="http://schemas.microsoft.com/office/drawing/2014/main" id="{5933FFEC-63F6-2A00-C60D-D9CEED9874AE}"/>
              </a:ext>
            </a:extLst>
          </p:cNvPr>
          <p:cNvGrpSpPr/>
          <p:nvPr/>
        </p:nvGrpSpPr>
        <p:grpSpPr>
          <a:xfrm>
            <a:off x="4216655" y="5150400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19388BEE-D3F1-F0C7-0744-65B3B31CBFA3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7AD99813-7F2F-4599-96A3-D9142EAC510F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584CA694-C0BC-8ED9-6DF3-BA1AFFC42411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84051756-F439-52C4-81AE-D77EBAB5B180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AB396EC5-321F-9337-0A45-432F61D33008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F61D9C98-1B3C-F374-3DE7-576B534A5BA0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F6F78683-0A20-7909-89A7-4EB334E5DA26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26293485-40E9-3E1D-EE85-BD09AA10546C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0" name="文字方塊 139">
            <a:extLst>
              <a:ext uri="{FF2B5EF4-FFF2-40B4-BE49-F238E27FC236}">
                <a16:creationId xmlns:a16="http://schemas.microsoft.com/office/drawing/2014/main" id="{C46A8317-66DD-5331-6A49-CE920C351C9C}"/>
              </a:ext>
            </a:extLst>
          </p:cNvPr>
          <p:cNvSpPr txBox="1"/>
          <p:nvPr/>
        </p:nvSpPr>
        <p:spPr>
          <a:xfrm>
            <a:off x="3142706" y="2759573"/>
            <a:ext cx="618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</a:t>
            </a:r>
            <a:r>
              <a:rPr lang="en-US" altLang="zh-TW" sz="1600" dirty="0"/>
              <a:t>1,t</a:t>
            </a:r>
            <a:endParaRPr lang="zh-TW" altLang="en-US" sz="2800" dirty="0"/>
          </a:p>
        </p:txBody>
      </p:sp>
      <p:sp>
        <p:nvSpPr>
          <p:cNvPr id="141" name="文字方塊 140">
            <a:extLst>
              <a:ext uri="{FF2B5EF4-FFF2-40B4-BE49-F238E27FC236}">
                <a16:creationId xmlns:a16="http://schemas.microsoft.com/office/drawing/2014/main" id="{F50789E3-1C30-E9D2-5F36-CDBEDDF1928C}"/>
              </a:ext>
            </a:extLst>
          </p:cNvPr>
          <p:cNvSpPr txBox="1"/>
          <p:nvPr/>
        </p:nvSpPr>
        <p:spPr>
          <a:xfrm>
            <a:off x="3142706" y="4655064"/>
            <a:ext cx="76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r’</a:t>
            </a:r>
            <a:r>
              <a:rPr lang="en-US" altLang="zh-TW" sz="1600" dirty="0"/>
              <a:t>1,t</a:t>
            </a:r>
            <a:endParaRPr lang="zh-TW" altLang="en-US" sz="2800" dirty="0"/>
          </a:p>
        </p:txBody>
      </p:sp>
      <p:pic>
        <p:nvPicPr>
          <p:cNvPr id="145" name="圖片 144">
            <a:extLst>
              <a:ext uri="{FF2B5EF4-FFF2-40B4-BE49-F238E27FC236}">
                <a16:creationId xmlns:a16="http://schemas.microsoft.com/office/drawing/2014/main" id="{9C422133-D8A4-85DE-BB18-245240DBE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019" y="1364289"/>
            <a:ext cx="2675044" cy="275778"/>
          </a:xfrm>
          <a:prstGeom prst="rect">
            <a:avLst/>
          </a:prstGeom>
        </p:spPr>
      </p:pic>
      <p:grpSp>
        <p:nvGrpSpPr>
          <p:cNvPr id="242" name="群組 241">
            <a:extLst>
              <a:ext uri="{FF2B5EF4-FFF2-40B4-BE49-F238E27FC236}">
                <a16:creationId xmlns:a16="http://schemas.microsoft.com/office/drawing/2014/main" id="{F893C1CA-056E-9FE8-5420-36DADBF00FBE}"/>
              </a:ext>
            </a:extLst>
          </p:cNvPr>
          <p:cNvGrpSpPr/>
          <p:nvPr/>
        </p:nvGrpSpPr>
        <p:grpSpPr>
          <a:xfrm>
            <a:off x="5070450" y="3355275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243" name="矩形 242">
              <a:extLst>
                <a:ext uri="{FF2B5EF4-FFF2-40B4-BE49-F238E27FC236}">
                  <a16:creationId xmlns:a16="http://schemas.microsoft.com/office/drawing/2014/main" id="{74890F0D-112F-277E-62FD-F3CB11C9F6F1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4" name="矩形 243">
              <a:extLst>
                <a:ext uri="{FF2B5EF4-FFF2-40B4-BE49-F238E27FC236}">
                  <a16:creationId xmlns:a16="http://schemas.microsoft.com/office/drawing/2014/main" id="{E6580045-1AD6-355F-EB77-8F191A2B90FA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5" name="矩形 244">
              <a:extLst>
                <a:ext uri="{FF2B5EF4-FFF2-40B4-BE49-F238E27FC236}">
                  <a16:creationId xmlns:a16="http://schemas.microsoft.com/office/drawing/2014/main" id="{63BEAB0B-83E5-01F2-FB71-6F02E57A4785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6" name="矩形 245">
              <a:extLst>
                <a:ext uri="{FF2B5EF4-FFF2-40B4-BE49-F238E27FC236}">
                  <a16:creationId xmlns:a16="http://schemas.microsoft.com/office/drawing/2014/main" id="{333F941E-A9C3-9701-CD8C-204508CBE90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7" name="矩形 246">
              <a:extLst>
                <a:ext uri="{FF2B5EF4-FFF2-40B4-BE49-F238E27FC236}">
                  <a16:creationId xmlns:a16="http://schemas.microsoft.com/office/drawing/2014/main" id="{39FE0888-3B12-3D9B-297F-FD002CF974D3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8" name="矩形 247">
              <a:extLst>
                <a:ext uri="{FF2B5EF4-FFF2-40B4-BE49-F238E27FC236}">
                  <a16:creationId xmlns:a16="http://schemas.microsoft.com/office/drawing/2014/main" id="{253EE5DE-DA82-B9F1-E7D3-3554C42FF6A1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9" name="矩形 248">
              <a:extLst>
                <a:ext uri="{FF2B5EF4-FFF2-40B4-BE49-F238E27FC236}">
                  <a16:creationId xmlns:a16="http://schemas.microsoft.com/office/drawing/2014/main" id="{46EE8BFF-3D77-1557-7A70-7B53CB3663E9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0" name="矩形 249">
              <a:extLst>
                <a:ext uri="{FF2B5EF4-FFF2-40B4-BE49-F238E27FC236}">
                  <a16:creationId xmlns:a16="http://schemas.microsoft.com/office/drawing/2014/main" id="{4A93598A-6D4A-CA1D-7CA0-0231D89B496E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51" name="群組 250">
            <a:extLst>
              <a:ext uri="{FF2B5EF4-FFF2-40B4-BE49-F238E27FC236}">
                <a16:creationId xmlns:a16="http://schemas.microsoft.com/office/drawing/2014/main" id="{34A7A52C-3047-5F9A-D159-F90D21C4DBCD}"/>
              </a:ext>
            </a:extLst>
          </p:cNvPr>
          <p:cNvGrpSpPr/>
          <p:nvPr/>
        </p:nvGrpSpPr>
        <p:grpSpPr>
          <a:xfrm>
            <a:off x="5515555" y="3341616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252" name="矩形 251">
              <a:extLst>
                <a:ext uri="{FF2B5EF4-FFF2-40B4-BE49-F238E27FC236}">
                  <a16:creationId xmlns:a16="http://schemas.microsoft.com/office/drawing/2014/main" id="{CE351B76-5BBA-3E39-A29F-BBE3587177CF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3" name="矩形 252">
              <a:extLst>
                <a:ext uri="{FF2B5EF4-FFF2-40B4-BE49-F238E27FC236}">
                  <a16:creationId xmlns:a16="http://schemas.microsoft.com/office/drawing/2014/main" id="{F74445E8-0865-3B74-E04E-09D269B414E3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4" name="矩形 253">
              <a:extLst>
                <a:ext uri="{FF2B5EF4-FFF2-40B4-BE49-F238E27FC236}">
                  <a16:creationId xmlns:a16="http://schemas.microsoft.com/office/drawing/2014/main" id="{570CC136-FFEE-0DF6-243F-641C4B69AA20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5" name="矩形 254">
              <a:extLst>
                <a:ext uri="{FF2B5EF4-FFF2-40B4-BE49-F238E27FC236}">
                  <a16:creationId xmlns:a16="http://schemas.microsoft.com/office/drawing/2014/main" id="{7015C2DF-93C3-8BC8-D3A4-0E6F8B694E62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6" name="矩形 255">
              <a:extLst>
                <a:ext uri="{FF2B5EF4-FFF2-40B4-BE49-F238E27FC236}">
                  <a16:creationId xmlns:a16="http://schemas.microsoft.com/office/drawing/2014/main" id="{2A50B452-7C90-BF48-EFC6-FD9A6C4C0C47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7" name="矩形 256">
              <a:extLst>
                <a:ext uri="{FF2B5EF4-FFF2-40B4-BE49-F238E27FC236}">
                  <a16:creationId xmlns:a16="http://schemas.microsoft.com/office/drawing/2014/main" id="{AE374813-BCD2-422B-E109-23A122842A72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8" name="矩形 257">
              <a:extLst>
                <a:ext uri="{FF2B5EF4-FFF2-40B4-BE49-F238E27FC236}">
                  <a16:creationId xmlns:a16="http://schemas.microsoft.com/office/drawing/2014/main" id="{3F95ACDD-A4E9-7C94-73B4-85491755B99C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9" name="矩形 258">
              <a:extLst>
                <a:ext uri="{FF2B5EF4-FFF2-40B4-BE49-F238E27FC236}">
                  <a16:creationId xmlns:a16="http://schemas.microsoft.com/office/drawing/2014/main" id="{342328ED-1FBC-D49F-692C-CED99CA640A1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0" name="群組 259">
            <a:extLst>
              <a:ext uri="{FF2B5EF4-FFF2-40B4-BE49-F238E27FC236}">
                <a16:creationId xmlns:a16="http://schemas.microsoft.com/office/drawing/2014/main" id="{86939331-EE22-FFA6-EC7F-2D9A23F50E83}"/>
              </a:ext>
            </a:extLst>
          </p:cNvPr>
          <p:cNvGrpSpPr/>
          <p:nvPr/>
        </p:nvGrpSpPr>
        <p:grpSpPr>
          <a:xfrm>
            <a:off x="5960660" y="3355275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261" name="矩形 260">
              <a:extLst>
                <a:ext uri="{FF2B5EF4-FFF2-40B4-BE49-F238E27FC236}">
                  <a16:creationId xmlns:a16="http://schemas.microsoft.com/office/drawing/2014/main" id="{8D9117A8-F9DD-405B-2793-97EDCAA476A9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2" name="矩形 261">
              <a:extLst>
                <a:ext uri="{FF2B5EF4-FFF2-40B4-BE49-F238E27FC236}">
                  <a16:creationId xmlns:a16="http://schemas.microsoft.com/office/drawing/2014/main" id="{4443137E-48C2-060F-9FA5-6E9BB7F4F144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3" name="矩形 262">
              <a:extLst>
                <a:ext uri="{FF2B5EF4-FFF2-40B4-BE49-F238E27FC236}">
                  <a16:creationId xmlns:a16="http://schemas.microsoft.com/office/drawing/2014/main" id="{25498128-01EA-E0F5-19DF-B3ECA36F7594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4" name="矩形 263">
              <a:extLst>
                <a:ext uri="{FF2B5EF4-FFF2-40B4-BE49-F238E27FC236}">
                  <a16:creationId xmlns:a16="http://schemas.microsoft.com/office/drawing/2014/main" id="{13A90F33-702F-4D52-EB7E-54AC862D8E58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5" name="矩形 264">
              <a:extLst>
                <a:ext uri="{FF2B5EF4-FFF2-40B4-BE49-F238E27FC236}">
                  <a16:creationId xmlns:a16="http://schemas.microsoft.com/office/drawing/2014/main" id="{9F1B7689-4D63-3EAE-DB71-EEDA4B704099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66" name="矩形 265">
              <a:extLst>
                <a:ext uri="{FF2B5EF4-FFF2-40B4-BE49-F238E27FC236}">
                  <a16:creationId xmlns:a16="http://schemas.microsoft.com/office/drawing/2014/main" id="{1BDA4D1C-5873-3021-3C71-AD6620949585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7" name="矩形 266">
              <a:extLst>
                <a:ext uri="{FF2B5EF4-FFF2-40B4-BE49-F238E27FC236}">
                  <a16:creationId xmlns:a16="http://schemas.microsoft.com/office/drawing/2014/main" id="{CB95DB43-9A03-50DD-DB68-F1FE2B83FB8C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8" name="矩形 267">
              <a:extLst>
                <a:ext uri="{FF2B5EF4-FFF2-40B4-BE49-F238E27FC236}">
                  <a16:creationId xmlns:a16="http://schemas.microsoft.com/office/drawing/2014/main" id="{73DB7580-B6EF-92BD-8599-6FBCF1D51BCE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9" name="群組 268">
            <a:extLst>
              <a:ext uri="{FF2B5EF4-FFF2-40B4-BE49-F238E27FC236}">
                <a16:creationId xmlns:a16="http://schemas.microsoft.com/office/drawing/2014/main" id="{CB04DBC7-2DC1-3BBA-D43D-A615B95CD640}"/>
              </a:ext>
            </a:extLst>
          </p:cNvPr>
          <p:cNvGrpSpPr/>
          <p:nvPr/>
        </p:nvGrpSpPr>
        <p:grpSpPr>
          <a:xfrm>
            <a:off x="6405765" y="3347656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270" name="矩形 269">
              <a:extLst>
                <a:ext uri="{FF2B5EF4-FFF2-40B4-BE49-F238E27FC236}">
                  <a16:creationId xmlns:a16="http://schemas.microsoft.com/office/drawing/2014/main" id="{A302A351-A35F-BEFC-3F8A-D91969BD48F2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1" name="矩形 270">
              <a:extLst>
                <a:ext uri="{FF2B5EF4-FFF2-40B4-BE49-F238E27FC236}">
                  <a16:creationId xmlns:a16="http://schemas.microsoft.com/office/drawing/2014/main" id="{46417207-AFA3-7E99-8413-5BF555B1D3CA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2" name="矩形 271">
              <a:extLst>
                <a:ext uri="{FF2B5EF4-FFF2-40B4-BE49-F238E27FC236}">
                  <a16:creationId xmlns:a16="http://schemas.microsoft.com/office/drawing/2014/main" id="{AD350894-51D1-20C5-69F0-9A0E4B3AF83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3" name="矩形 272">
              <a:extLst>
                <a:ext uri="{FF2B5EF4-FFF2-40B4-BE49-F238E27FC236}">
                  <a16:creationId xmlns:a16="http://schemas.microsoft.com/office/drawing/2014/main" id="{8974E762-1800-D550-7432-7D4B85D9C328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4" name="矩形 273">
              <a:extLst>
                <a:ext uri="{FF2B5EF4-FFF2-40B4-BE49-F238E27FC236}">
                  <a16:creationId xmlns:a16="http://schemas.microsoft.com/office/drawing/2014/main" id="{56FEA7BA-CCFE-5EC5-C2A9-F2B1780D1EC2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5" name="矩形 274">
              <a:extLst>
                <a:ext uri="{FF2B5EF4-FFF2-40B4-BE49-F238E27FC236}">
                  <a16:creationId xmlns:a16="http://schemas.microsoft.com/office/drawing/2014/main" id="{32B72269-235C-9ADB-0036-C22F5F09A8BD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76" name="矩形 275">
              <a:extLst>
                <a:ext uri="{FF2B5EF4-FFF2-40B4-BE49-F238E27FC236}">
                  <a16:creationId xmlns:a16="http://schemas.microsoft.com/office/drawing/2014/main" id="{7B8D707B-4267-F9C0-6534-89CA994CFEA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7" name="矩形 276">
              <a:extLst>
                <a:ext uri="{FF2B5EF4-FFF2-40B4-BE49-F238E27FC236}">
                  <a16:creationId xmlns:a16="http://schemas.microsoft.com/office/drawing/2014/main" id="{35A3ACDF-C4F6-A3C0-EC42-4B6A36021B4E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78" name="群組 277">
            <a:extLst>
              <a:ext uri="{FF2B5EF4-FFF2-40B4-BE49-F238E27FC236}">
                <a16:creationId xmlns:a16="http://schemas.microsoft.com/office/drawing/2014/main" id="{AAF44F61-9E6D-0FB4-1B90-3EAF1CCCAE5A}"/>
              </a:ext>
            </a:extLst>
          </p:cNvPr>
          <p:cNvGrpSpPr/>
          <p:nvPr/>
        </p:nvGrpSpPr>
        <p:grpSpPr>
          <a:xfrm>
            <a:off x="6850870" y="3341415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279" name="矩形 278">
              <a:extLst>
                <a:ext uri="{FF2B5EF4-FFF2-40B4-BE49-F238E27FC236}">
                  <a16:creationId xmlns:a16="http://schemas.microsoft.com/office/drawing/2014/main" id="{10224572-32FA-E407-B583-7FC40BBDC2B5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0" name="矩形 279">
              <a:extLst>
                <a:ext uri="{FF2B5EF4-FFF2-40B4-BE49-F238E27FC236}">
                  <a16:creationId xmlns:a16="http://schemas.microsoft.com/office/drawing/2014/main" id="{47A96C09-1C56-AD42-58B1-D193A95941F0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1" name="矩形 280">
              <a:extLst>
                <a:ext uri="{FF2B5EF4-FFF2-40B4-BE49-F238E27FC236}">
                  <a16:creationId xmlns:a16="http://schemas.microsoft.com/office/drawing/2014/main" id="{7B46EFB0-5524-C0CD-1AC3-84ACBF20E54A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2" name="矩形 281">
              <a:extLst>
                <a:ext uri="{FF2B5EF4-FFF2-40B4-BE49-F238E27FC236}">
                  <a16:creationId xmlns:a16="http://schemas.microsoft.com/office/drawing/2014/main" id="{3DCE742F-B7E2-5EAB-F671-F339C048A849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3" name="矩形 282">
              <a:extLst>
                <a:ext uri="{FF2B5EF4-FFF2-40B4-BE49-F238E27FC236}">
                  <a16:creationId xmlns:a16="http://schemas.microsoft.com/office/drawing/2014/main" id="{BE59B0AD-7E06-0FB8-B5FA-9257C48D1E36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4" name="矩形 283">
              <a:extLst>
                <a:ext uri="{FF2B5EF4-FFF2-40B4-BE49-F238E27FC236}">
                  <a16:creationId xmlns:a16="http://schemas.microsoft.com/office/drawing/2014/main" id="{87B63726-0F8A-F995-5C4D-540CE77906F7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5" name="矩形 284">
              <a:extLst>
                <a:ext uri="{FF2B5EF4-FFF2-40B4-BE49-F238E27FC236}">
                  <a16:creationId xmlns:a16="http://schemas.microsoft.com/office/drawing/2014/main" id="{9851E635-830C-5E16-D337-DA951669D567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6" name="矩形 285">
              <a:extLst>
                <a:ext uri="{FF2B5EF4-FFF2-40B4-BE49-F238E27FC236}">
                  <a16:creationId xmlns:a16="http://schemas.microsoft.com/office/drawing/2014/main" id="{51BA051B-329F-884C-6FEC-EF35D6ACF858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7" name="群組 286">
            <a:extLst>
              <a:ext uri="{FF2B5EF4-FFF2-40B4-BE49-F238E27FC236}">
                <a16:creationId xmlns:a16="http://schemas.microsoft.com/office/drawing/2014/main" id="{D512D1FC-8880-130E-4491-4EBBFA14A313}"/>
              </a:ext>
            </a:extLst>
          </p:cNvPr>
          <p:cNvGrpSpPr/>
          <p:nvPr/>
        </p:nvGrpSpPr>
        <p:grpSpPr>
          <a:xfrm>
            <a:off x="7295975" y="3347656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288" name="矩形 287">
              <a:extLst>
                <a:ext uri="{FF2B5EF4-FFF2-40B4-BE49-F238E27FC236}">
                  <a16:creationId xmlns:a16="http://schemas.microsoft.com/office/drawing/2014/main" id="{0C2B952A-44F1-D58F-CECF-F902EBA14054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9" name="矩形 288">
              <a:extLst>
                <a:ext uri="{FF2B5EF4-FFF2-40B4-BE49-F238E27FC236}">
                  <a16:creationId xmlns:a16="http://schemas.microsoft.com/office/drawing/2014/main" id="{8654B4BC-4894-DC52-6CE5-781F686A2CA4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0" name="矩形 289">
              <a:extLst>
                <a:ext uri="{FF2B5EF4-FFF2-40B4-BE49-F238E27FC236}">
                  <a16:creationId xmlns:a16="http://schemas.microsoft.com/office/drawing/2014/main" id="{9121060F-E43E-8F3F-5C83-06327A109842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1" name="矩形 290">
              <a:extLst>
                <a:ext uri="{FF2B5EF4-FFF2-40B4-BE49-F238E27FC236}">
                  <a16:creationId xmlns:a16="http://schemas.microsoft.com/office/drawing/2014/main" id="{49B14D61-6AE5-1A12-8100-DE75F00B5DE8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2" name="矩形 291">
              <a:extLst>
                <a:ext uri="{FF2B5EF4-FFF2-40B4-BE49-F238E27FC236}">
                  <a16:creationId xmlns:a16="http://schemas.microsoft.com/office/drawing/2014/main" id="{D66E3F4B-0176-7381-8D6B-279A2CB7D878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3" name="矩形 292">
              <a:extLst>
                <a:ext uri="{FF2B5EF4-FFF2-40B4-BE49-F238E27FC236}">
                  <a16:creationId xmlns:a16="http://schemas.microsoft.com/office/drawing/2014/main" id="{6EFA1B26-8D11-B329-A051-F579213C122A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4" name="矩形 293">
              <a:extLst>
                <a:ext uri="{FF2B5EF4-FFF2-40B4-BE49-F238E27FC236}">
                  <a16:creationId xmlns:a16="http://schemas.microsoft.com/office/drawing/2014/main" id="{A681FCAE-8DA0-ED7B-4C5F-D08EA3140DDC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5" name="矩形 294">
              <a:extLst>
                <a:ext uri="{FF2B5EF4-FFF2-40B4-BE49-F238E27FC236}">
                  <a16:creationId xmlns:a16="http://schemas.microsoft.com/office/drawing/2014/main" id="{0B3F82F8-6251-4E81-3225-5FE9F360361B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96" name="群組 295">
            <a:extLst>
              <a:ext uri="{FF2B5EF4-FFF2-40B4-BE49-F238E27FC236}">
                <a16:creationId xmlns:a16="http://schemas.microsoft.com/office/drawing/2014/main" id="{E5CA538F-928F-4261-C61B-F7A77F1BBBC4}"/>
              </a:ext>
            </a:extLst>
          </p:cNvPr>
          <p:cNvGrpSpPr/>
          <p:nvPr/>
        </p:nvGrpSpPr>
        <p:grpSpPr>
          <a:xfrm>
            <a:off x="5096538" y="5168675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297" name="矩形 296">
              <a:extLst>
                <a:ext uri="{FF2B5EF4-FFF2-40B4-BE49-F238E27FC236}">
                  <a16:creationId xmlns:a16="http://schemas.microsoft.com/office/drawing/2014/main" id="{ED79EA5D-0745-5AFA-713F-44AEC7E7A728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8" name="矩形 297">
              <a:extLst>
                <a:ext uri="{FF2B5EF4-FFF2-40B4-BE49-F238E27FC236}">
                  <a16:creationId xmlns:a16="http://schemas.microsoft.com/office/drawing/2014/main" id="{6200061F-0BCE-B0E9-98D2-E5FE7A1A421F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9" name="矩形 298">
              <a:extLst>
                <a:ext uri="{FF2B5EF4-FFF2-40B4-BE49-F238E27FC236}">
                  <a16:creationId xmlns:a16="http://schemas.microsoft.com/office/drawing/2014/main" id="{3BE753BE-C45B-4C9F-69D8-3B0A15F7CE50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0" name="矩形 299">
              <a:extLst>
                <a:ext uri="{FF2B5EF4-FFF2-40B4-BE49-F238E27FC236}">
                  <a16:creationId xmlns:a16="http://schemas.microsoft.com/office/drawing/2014/main" id="{66607C71-2C85-EB2E-A689-7D74C202E471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1" name="矩形 300">
              <a:extLst>
                <a:ext uri="{FF2B5EF4-FFF2-40B4-BE49-F238E27FC236}">
                  <a16:creationId xmlns:a16="http://schemas.microsoft.com/office/drawing/2014/main" id="{B6C1A9F6-EE59-CC1C-2459-EBA5FD1C970A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2" name="矩形 301">
              <a:extLst>
                <a:ext uri="{FF2B5EF4-FFF2-40B4-BE49-F238E27FC236}">
                  <a16:creationId xmlns:a16="http://schemas.microsoft.com/office/drawing/2014/main" id="{DB98EEEC-0474-431D-0142-B3CD6D96D74C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3" name="矩形 302">
              <a:extLst>
                <a:ext uri="{FF2B5EF4-FFF2-40B4-BE49-F238E27FC236}">
                  <a16:creationId xmlns:a16="http://schemas.microsoft.com/office/drawing/2014/main" id="{24E2AD1F-0DE1-D677-3307-C9C918DFF42D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4" name="矩形 303">
              <a:extLst>
                <a:ext uri="{FF2B5EF4-FFF2-40B4-BE49-F238E27FC236}">
                  <a16:creationId xmlns:a16="http://schemas.microsoft.com/office/drawing/2014/main" id="{1F504263-9FEF-FBB5-E82C-C469B3D1B0F7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05" name="群組 304">
            <a:extLst>
              <a:ext uri="{FF2B5EF4-FFF2-40B4-BE49-F238E27FC236}">
                <a16:creationId xmlns:a16="http://schemas.microsoft.com/office/drawing/2014/main" id="{1B818DEA-CA30-A94C-37BC-7FAB317F45B9}"/>
              </a:ext>
            </a:extLst>
          </p:cNvPr>
          <p:cNvGrpSpPr/>
          <p:nvPr/>
        </p:nvGrpSpPr>
        <p:grpSpPr>
          <a:xfrm>
            <a:off x="5541643" y="5155016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306" name="矩形 305">
              <a:extLst>
                <a:ext uri="{FF2B5EF4-FFF2-40B4-BE49-F238E27FC236}">
                  <a16:creationId xmlns:a16="http://schemas.microsoft.com/office/drawing/2014/main" id="{94EF955E-671F-399B-29A4-922FE9F0F432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7" name="矩形 306">
              <a:extLst>
                <a:ext uri="{FF2B5EF4-FFF2-40B4-BE49-F238E27FC236}">
                  <a16:creationId xmlns:a16="http://schemas.microsoft.com/office/drawing/2014/main" id="{3DA15526-CD5F-DBBC-8082-90B794D18B33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8" name="矩形 307">
              <a:extLst>
                <a:ext uri="{FF2B5EF4-FFF2-40B4-BE49-F238E27FC236}">
                  <a16:creationId xmlns:a16="http://schemas.microsoft.com/office/drawing/2014/main" id="{9B86B0E1-D60F-669C-C622-74E34D970934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9" name="矩形 308">
              <a:extLst>
                <a:ext uri="{FF2B5EF4-FFF2-40B4-BE49-F238E27FC236}">
                  <a16:creationId xmlns:a16="http://schemas.microsoft.com/office/drawing/2014/main" id="{FAC38D8D-B00E-DFA4-5323-1AAA07B7A397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0" name="矩形 309">
              <a:extLst>
                <a:ext uri="{FF2B5EF4-FFF2-40B4-BE49-F238E27FC236}">
                  <a16:creationId xmlns:a16="http://schemas.microsoft.com/office/drawing/2014/main" id="{62B1D3B8-68CD-682C-3687-8C5C2154395F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1" name="矩形 310">
              <a:extLst>
                <a:ext uri="{FF2B5EF4-FFF2-40B4-BE49-F238E27FC236}">
                  <a16:creationId xmlns:a16="http://schemas.microsoft.com/office/drawing/2014/main" id="{69D694B3-1A7C-E31F-E6B1-845A48E2CB66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2" name="矩形 311">
              <a:extLst>
                <a:ext uri="{FF2B5EF4-FFF2-40B4-BE49-F238E27FC236}">
                  <a16:creationId xmlns:a16="http://schemas.microsoft.com/office/drawing/2014/main" id="{C65A7BB3-4E7D-CA65-08EC-CB209E0F082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3" name="矩形 312">
              <a:extLst>
                <a:ext uri="{FF2B5EF4-FFF2-40B4-BE49-F238E27FC236}">
                  <a16:creationId xmlns:a16="http://schemas.microsoft.com/office/drawing/2014/main" id="{8A91C113-9346-194B-0A46-2E1AF810B6ED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14" name="群組 313">
            <a:extLst>
              <a:ext uri="{FF2B5EF4-FFF2-40B4-BE49-F238E27FC236}">
                <a16:creationId xmlns:a16="http://schemas.microsoft.com/office/drawing/2014/main" id="{5AAAA92B-3CF4-EA3C-752B-20BDD7B91906}"/>
              </a:ext>
            </a:extLst>
          </p:cNvPr>
          <p:cNvGrpSpPr/>
          <p:nvPr/>
        </p:nvGrpSpPr>
        <p:grpSpPr>
          <a:xfrm>
            <a:off x="5986748" y="5168675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315" name="矩形 314">
              <a:extLst>
                <a:ext uri="{FF2B5EF4-FFF2-40B4-BE49-F238E27FC236}">
                  <a16:creationId xmlns:a16="http://schemas.microsoft.com/office/drawing/2014/main" id="{86DB0B36-67EF-4B11-E675-471B6E86955A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6" name="矩形 315">
              <a:extLst>
                <a:ext uri="{FF2B5EF4-FFF2-40B4-BE49-F238E27FC236}">
                  <a16:creationId xmlns:a16="http://schemas.microsoft.com/office/drawing/2014/main" id="{6C1B963D-217D-1683-9AA0-B0E636D643A3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7" name="矩形 316">
              <a:extLst>
                <a:ext uri="{FF2B5EF4-FFF2-40B4-BE49-F238E27FC236}">
                  <a16:creationId xmlns:a16="http://schemas.microsoft.com/office/drawing/2014/main" id="{C01F6C95-88FD-9D2F-AF8D-15D71D47FF6B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8" name="矩形 317">
              <a:extLst>
                <a:ext uri="{FF2B5EF4-FFF2-40B4-BE49-F238E27FC236}">
                  <a16:creationId xmlns:a16="http://schemas.microsoft.com/office/drawing/2014/main" id="{2044892D-9385-9065-24C6-FB859AE90858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9" name="矩形 318">
              <a:extLst>
                <a:ext uri="{FF2B5EF4-FFF2-40B4-BE49-F238E27FC236}">
                  <a16:creationId xmlns:a16="http://schemas.microsoft.com/office/drawing/2014/main" id="{DD93F2EC-04C3-C742-59C7-D29884DDD8E4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20" name="矩形 319">
              <a:extLst>
                <a:ext uri="{FF2B5EF4-FFF2-40B4-BE49-F238E27FC236}">
                  <a16:creationId xmlns:a16="http://schemas.microsoft.com/office/drawing/2014/main" id="{8C0EB11C-4281-F3B2-9968-6031E0858AB5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1" name="矩形 320">
              <a:extLst>
                <a:ext uri="{FF2B5EF4-FFF2-40B4-BE49-F238E27FC236}">
                  <a16:creationId xmlns:a16="http://schemas.microsoft.com/office/drawing/2014/main" id="{FC163027-3A2E-A735-3C02-A5B54F56F0EB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2" name="矩形 321">
              <a:extLst>
                <a:ext uri="{FF2B5EF4-FFF2-40B4-BE49-F238E27FC236}">
                  <a16:creationId xmlns:a16="http://schemas.microsoft.com/office/drawing/2014/main" id="{92D38CD9-6AF1-9E8A-03F7-7FB773396386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23" name="群組 322">
            <a:extLst>
              <a:ext uri="{FF2B5EF4-FFF2-40B4-BE49-F238E27FC236}">
                <a16:creationId xmlns:a16="http://schemas.microsoft.com/office/drawing/2014/main" id="{6B553959-C899-E8D8-257C-48AE1FE09B5E}"/>
              </a:ext>
            </a:extLst>
          </p:cNvPr>
          <p:cNvGrpSpPr/>
          <p:nvPr/>
        </p:nvGrpSpPr>
        <p:grpSpPr>
          <a:xfrm>
            <a:off x="6431853" y="5161056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324" name="矩形 323">
              <a:extLst>
                <a:ext uri="{FF2B5EF4-FFF2-40B4-BE49-F238E27FC236}">
                  <a16:creationId xmlns:a16="http://schemas.microsoft.com/office/drawing/2014/main" id="{381850A3-8709-933B-EEFA-C0411C8CEE8C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5" name="矩形 324">
              <a:extLst>
                <a:ext uri="{FF2B5EF4-FFF2-40B4-BE49-F238E27FC236}">
                  <a16:creationId xmlns:a16="http://schemas.microsoft.com/office/drawing/2014/main" id="{DDEB9278-D909-A8D4-BC33-85365BE9536F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6" name="矩形 325">
              <a:extLst>
                <a:ext uri="{FF2B5EF4-FFF2-40B4-BE49-F238E27FC236}">
                  <a16:creationId xmlns:a16="http://schemas.microsoft.com/office/drawing/2014/main" id="{D462CBFD-36B6-E47E-6BDB-C566242F2FEE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7" name="矩形 326">
              <a:extLst>
                <a:ext uri="{FF2B5EF4-FFF2-40B4-BE49-F238E27FC236}">
                  <a16:creationId xmlns:a16="http://schemas.microsoft.com/office/drawing/2014/main" id="{77412D8C-FF7A-5DF4-B961-85C57198448E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8" name="矩形 327">
              <a:extLst>
                <a:ext uri="{FF2B5EF4-FFF2-40B4-BE49-F238E27FC236}">
                  <a16:creationId xmlns:a16="http://schemas.microsoft.com/office/drawing/2014/main" id="{7737A81A-52A2-45C7-B267-91549AD58B49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9" name="矩形 328">
              <a:extLst>
                <a:ext uri="{FF2B5EF4-FFF2-40B4-BE49-F238E27FC236}">
                  <a16:creationId xmlns:a16="http://schemas.microsoft.com/office/drawing/2014/main" id="{3A559996-4D77-6DEF-3DC9-C23EEBC6460C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30" name="矩形 329">
              <a:extLst>
                <a:ext uri="{FF2B5EF4-FFF2-40B4-BE49-F238E27FC236}">
                  <a16:creationId xmlns:a16="http://schemas.microsoft.com/office/drawing/2014/main" id="{24B0CE3E-28D7-B4FA-3087-0175AB77022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1" name="矩形 330">
              <a:extLst>
                <a:ext uri="{FF2B5EF4-FFF2-40B4-BE49-F238E27FC236}">
                  <a16:creationId xmlns:a16="http://schemas.microsoft.com/office/drawing/2014/main" id="{54A0D7C6-CF16-D2F8-F1EC-FC34BB760247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32" name="群組 331">
            <a:extLst>
              <a:ext uri="{FF2B5EF4-FFF2-40B4-BE49-F238E27FC236}">
                <a16:creationId xmlns:a16="http://schemas.microsoft.com/office/drawing/2014/main" id="{05B650C2-15F6-2C5E-1DB9-A2EBA5D146C7}"/>
              </a:ext>
            </a:extLst>
          </p:cNvPr>
          <p:cNvGrpSpPr/>
          <p:nvPr/>
        </p:nvGrpSpPr>
        <p:grpSpPr>
          <a:xfrm>
            <a:off x="6876958" y="5154815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333" name="矩形 332">
              <a:extLst>
                <a:ext uri="{FF2B5EF4-FFF2-40B4-BE49-F238E27FC236}">
                  <a16:creationId xmlns:a16="http://schemas.microsoft.com/office/drawing/2014/main" id="{06832C8D-400A-4913-290F-FD29369046C1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4" name="矩形 333">
              <a:extLst>
                <a:ext uri="{FF2B5EF4-FFF2-40B4-BE49-F238E27FC236}">
                  <a16:creationId xmlns:a16="http://schemas.microsoft.com/office/drawing/2014/main" id="{2CF0CD93-DC11-5885-3DD8-3F70C20F9580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5" name="矩形 334">
              <a:extLst>
                <a:ext uri="{FF2B5EF4-FFF2-40B4-BE49-F238E27FC236}">
                  <a16:creationId xmlns:a16="http://schemas.microsoft.com/office/drawing/2014/main" id="{1796C6E3-87FB-EFF1-4F95-E3F67B7BE5D0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6" name="矩形 335">
              <a:extLst>
                <a:ext uri="{FF2B5EF4-FFF2-40B4-BE49-F238E27FC236}">
                  <a16:creationId xmlns:a16="http://schemas.microsoft.com/office/drawing/2014/main" id="{432DDF2E-391D-9AE5-98ED-868BB4B48C1F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7" name="矩形 336">
              <a:extLst>
                <a:ext uri="{FF2B5EF4-FFF2-40B4-BE49-F238E27FC236}">
                  <a16:creationId xmlns:a16="http://schemas.microsoft.com/office/drawing/2014/main" id="{AD72F7DB-292B-C5E3-4AAD-30BDCE53E44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8" name="矩形 337">
              <a:extLst>
                <a:ext uri="{FF2B5EF4-FFF2-40B4-BE49-F238E27FC236}">
                  <a16:creationId xmlns:a16="http://schemas.microsoft.com/office/drawing/2014/main" id="{07BAD829-1E32-609B-F292-70A925CDC78B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9" name="矩形 338">
              <a:extLst>
                <a:ext uri="{FF2B5EF4-FFF2-40B4-BE49-F238E27FC236}">
                  <a16:creationId xmlns:a16="http://schemas.microsoft.com/office/drawing/2014/main" id="{0B6DFB5F-1F53-88D5-6DA7-5A4DF3AAB10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0" name="矩形 339">
              <a:extLst>
                <a:ext uri="{FF2B5EF4-FFF2-40B4-BE49-F238E27FC236}">
                  <a16:creationId xmlns:a16="http://schemas.microsoft.com/office/drawing/2014/main" id="{233E9E0E-31C1-1956-D4C5-81F76AF88335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1" name="群組 340">
            <a:extLst>
              <a:ext uri="{FF2B5EF4-FFF2-40B4-BE49-F238E27FC236}">
                <a16:creationId xmlns:a16="http://schemas.microsoft.com/office/drawing/2014/main" id="{36BC3E2F-955B-0377-671D-0BEC62FBB2B9}"/>
              </a:ext>
            </a:extLst>
          </p:cNvPr>
          <p:cNvGrpSpPr/>
          <p:nvPr/>
        </p:nvGrpSpPr>
        <p:grpSpPr>
          <a:xfrm>
            <a:off x="7322063" y="5161056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342" name="矩形 341">
              <a:extLst>
                <a:ext uri="{FF2B5EF4-FFF2-40B4-BE49-F238E27FC236}">
                  <a16:creationId xmlns:a16="http://schemas.microsoft.com/office/drawing/2014/main" id="{2BF7BE3F-5598-FA38-473B-BF20BD82A402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3" name="矩形 342">
              <a:extLst>
                <a:ext uri="{FF2B5EF4-FFF2-40B4-BE49-F238E27FC236}">
                  <a16:creationId xmlns:a16="http://schemas.microsoft.com/office/drawing/2014/main" id="{2BF0E0C2-0D88-B7A1-867D-C076D8C4F3C1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4" name="矩形 343">
              <a:extLst>
                <a:ext uri="{FF2B5EF4-FFF2-40B4-BE49-F238E27FC236}">
                  <a16:creationId xmlns:a16="http://schemas.microsoft.com/office/drawing/2014/main" id="{444E1DD5-005B-6114-6721-E044DAF04E32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5" name="矩形 344">
              <a:extLst>
                <a:ext uri="{FF2B5EF4-FFF2-40B4-BE49-F238E27FC236}">
                  <a16:creationId xmlns:a16="http://schemas.microsoft.com/office/drawing/2014/main" id="{A81AEE49-4E90-7BDF-5A0F-511E02862DA7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6" name="矩形 345">
              <a:extLst>
                <a:ext uri="{FF2B5EF4-FFF2-40B4-BE49-F238E27FC236}">
                  <a16:creationId xmlns:a16="http://schemas.microsoft.com/office/drawing/2014/main" id="{F6373B97-3BD4-4C81-6847-BBAA9660C89D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7" name="矩形 346">
              <a:extLst>
                <a:ext uri="{FF2B5EF4-FFF2-40B4-BE49-F238E27FC236}">
                  <a16:creationId xmlns:a16="http://schemas.microsoft.com/office/drawing/2014/main" id="{931312C6-7457-69BE-81E9-F935784D1B27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8" name="矩形 347">
              <a:extLst>
                <a:ext uri="{FF2B5EF4-FFF2-40B4-BE49-F238E27FC236}">
                  <a16:creationId xmlns:a16="http://schemas.microsoft.com/office/drawing/2014/main" id="{3B6FC347-7896-3C7D-4040-50CA549CCB30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9" name="矩形 348">
              <a:extLst>
                <a:ext uri="{FF2B5EF4-FFF2-40B4-BE49-F238E27FC236}">
                  <a16:creationId xmlns:a16="http://schemas.microsoft.com/office/drawing/2014/main" id="{2C3380AB-6572-59B0-2EB1-F95BF6244E0D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50" name="文字方塊 349">
            <a:extLst>
              <a:ext uri="{FF2B5EF4-FFF2-40B4-BE49-F238E27FC236}">
                <a16:creationId xmlns:a16="http://schemas.microsoft.com/office/drawing/2014/main" id="{97993B2E-6AD4-2B94-F019-7188767739A9}"/>
              </a:ext>
            </a:extLst>
          </p:cNvPr>
          <p:cNvSpPr txBox="1"/>
          <p:nvPr/>
        </p:nvSpPr>
        <p:spPr>
          <a:xfrm>
            <a:off x="6248113" y="2770229"/>
            <a:ext cx="60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/>
              <a:t>r</a:t>
            </a:r>
            <a:r>
              <a:rPr lang="en-US" altLang="zh-TW" sz="1600" dirty="0" err="1"/>
              <a:t>i,t</a:t>
            </a:r>
            <a:endParaRPr lang="zh-TW" altLang="en-US" sz="2800" dirty="0"/>
          </a:p>
        </p:txBody>
      </p:sp>
      <p:sp>
        <p:nvSpPr>
          <p:cNvPr id="351" name="文字方塊 350">
            <a:extLst>
              <a:ext uri="{FF2B5EF4-FFF2-40B4-BE49-F238E27FC236}">
                <a16:creationId xmlns:a16="http://schemas.microsoft.com/office/drawing/2014/main" id="{141E4DCC-6F42-5E22-5B66-F1FEA066A7D3}"/>
              </a:ext>
            </a:extLst>
          </p:cNvPr>
          <p:cNvSpPr txBox="1"/>
          <p:nvPr/>
        </p:nvSpPr>
        <p:spPr>
          <a:xfrm>
            <a:off x="6248114" y="4665720"/>
            <a:ext cx="76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/>
              <a:t>r’</a:t>
            </a:r>
            <a:r>
              <a:rPr lang="en-US" altLang="zh-TW" sz="1600" dirty="0" err="1"/>
              <a:t>i,t</a:t>
            </a:r>
            <a:endParaRPr lang="zh-TW" altLang="en-US" sz="2800" dirty="0"/>
          </a:p>
        </p:txBody>
      </p:sp>
      <p:grpSp>
        <p:nvGrpSpPr>
          <p:cNvPr id="352" name="群組 351">
            <a:extLst>
              <a:ext uri="{FF2B5EF4-FFF2-40B4-BE49-F238E27FC236}">
                <a16:creationId xmlns:a16="http://schemas.microsoft.com/office/drawing/2014/main" id="{9CFF4AF4-3406-56A2-C38D-005EDEF1C913}"/>
              </a:ext>
            </a:extLst>
          </p:cNvPr>
          <p:cNvGrpSpPr/>
          <p:nvPr/>
        </p:nvGrpSpPr>
        <p:grpSpPr>
          <a:xfrm>
            <a:off x="8175858" y="3419462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353" name="矩形 352">
              <a:extLst>
                <a:ext uri="{FF2B5EF4-FFF2-40B4-BE49-F238E27FC236}">
                  <a16:creationId xmlns:a16="http://schemas.microsoft.com/office/drawing/2014/main" id="{E6B9AFBE-B4CC-3F03-E4B9-CB2ED74FBC95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4" name="矩形 353">
              <a:extLst>
                <a:ext uri="{FF2B5EF4-FFF2-40B4-BE49-F238E27FC236}">
                  <a16:creationId xmlns:a16="http://schemas.microsoft.com/office/drawing/2014/main" id="{5039EF48-EE98-0989-38E2-60787F1BE055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5" name="矩形 354">
              <a:extLst>
                <a:ext uri="{FF2B5EF4-FFF2-40B4-BE49-F238E27FC236}">
                  <a16:creationId xmlns:a16="http://schemas.microsoft.com/office/drawing/2014/main" id="{0249A498-4FE4-B0EA-6771-82E5D5436A80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6" name="矩形 355">
              <a:extLst>
                <a:ext uri="{FF2B5EF4-FFF2-40B4-BE49-F238E27FC236}">
                  <a16:creationId xmlns:a16="http://schemas.microsoft.com/office/drawing/2014/main" id="{BCA8D5AC-9583-E663-EB00-A1B349E73ACE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7" name="矩形 356">
              <a:extLst>
                <a:ext uri="{FF2B5EF4-FFF2-40B4-BE49-F238E27FC236}">
                  <a16:creationId xmlns:a16="http://schemas.microsoft.com/office/drawing/2014/main" id="{D61AF2A3-A622-D19C-5790-8D104B7F567D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8" name="矩形 357">
              <a:extLst>
                <a:ext uri="{FF2B5EF4-FFF2-40B4-BE49-F238E27FC236}">
                  <a16:creationId xmlns:a16="http://schemas.microsoft.com/office/drawing/2014/main" id="{1DD01FCF-DB12-AEC9-5F02-2D6B519C0BD9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9" name="矩形 358">
              <a:extLst>
                <a:ext uri="{FF2B5EF4-FFF2-40B4-BE49-F238E27FC236}">
                  <a16:creationId xmlns:a16="http://schemas.microsoft.com/office/drawing/2014/main" id="{9EB6A137-17A8-C127-8793-9E6F4C43C5F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0" name="矩形 359">
              <a:extLst>
                <a:ext uri="{FF2B5EF4-FFF2-40B4-BE49-F238E27FC236}">
                  <a16:creationId xmlns:a16="http://schemas.microsoft.com/office/drawing/2014/main" id="{4286B833-76A4-9A2C-F5A9-725169D047C9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61" name="群組 360">
            <a:extLst>
              <a:ext uri="{FF2B5EF4-FFF2-40B4-BE49-F238E27FC236}">
                <a16:creationId xmlns:a16="http://schemas.microsoft.com/office/drawing/2014/main" id="{B478A305-0CB0-E48D-AA75-7C678AA9C715}"/>
              </a:ext>
            </a:extLst>
          </p:cNvPr>
          <p:cNvGrpSpPr/>
          <p:nvPr/>
        </p:nvGrpSpPr>
        <p:grpSpPr>
          <a:xfrm>
            <a:off x="8620963" y="3405803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362" name="矩形 361">
              <a:extLst>
                <a:ext uri="{FF2B5EF4-FFF2-40B4-BE49-F238E27FC236}">
                  <a16:creationId xmlns:a16="http://schemas.microsoft.com/office/drawing/2014/main" id="{76718984-FC92-FF3A-7A81-788A382865BF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3" name="矩形 362">
              <a:extLst>
                <a:ext uri="{FF2B5EF4-FFF2-40B4-BE49-F238E27FC236}">
                  <a16:creationId xmlns:a16="http://schemas.microsoft.com/office/drawing/2014/main" id="{AB1A8903-6AF1-DA13-0110-8BE3DC34EDAA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4" name="矩形 363">
              <a:extLst>
                <a:ext uri="{FF2B5EF4-FFF2-40B4-BE49-F238E27FC236}">
                  <a16:creationId xmlns:a16="http://schemas.microsoft.com/office/drawing/2014/main" id="{1A19CFD7-8373-BB02-9346-2BF917C027C5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5" name="矩形 364">
              <a:extLst>
                <a:ext uri="{FF2B5EF4-FFF2-40B4-BE49-F238E27FC236}">
                  <a16:creationId xmlns:a16="http://schemas.microsoft.com/office/drawing/2014/main" id="{BE6BC93D-CA96-8A48-EC56-7EA5FC60B7CE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6" name="矩形 365">
              <a:extLst>
                <a:ext uri="{FF2B5EF4-FFF2-40B4-BE49-F238E27FC236}">
                  <a16:creationId xmlns:a16="http://schemas.microsoft.com/office/drawing/2014/main" id="{EE3F272D-48A9-F2AB-E440-DB7888D28930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7" name="矩形 366">
              <a:extLst>
                <a:ext uri="{FF2B5EF4-FFF2-40B4-BE49-F238E27FC236}">
                  <a16:creationId xmlns:a16="http://schemas.microsoft.com/office/drawing/2014/main" id="{BD33B64E-1654-53EC-F723-4E832C397A71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8" name="矩形 367">
              <a:extLst>
                <a:ext uri="{FF2B5EF4-FFF2-40B4-BE49-F238E27FC236}">
                  <a16:creationId xmlns:a16="http://schemas.microsoft.com/office/drawing/2014/main" id="{787A89A7-1396-BC5A-C567-9368B3A3D99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9" name="矩形 368">
              <a:extLst>
                <a:ext uri="{FF2B5EF4-FFF2-40B4-BE49-F238E27FC236}">
                  <a16:creationId xmlns:a16="http://schemas.microsoft.com/office/drawing/2014/main" id="{89D0113C-93F4-9446-849A-3916A547E911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0" name="群組 369">
            <a:extLst>
              <a:ext uri="{FF2B5EF4-FFF2-40B4-BE49-F238E27FC236}">
                <a16:creationId xmlns:a16="http://schemas.microsoft.com/office/drawing/2014/main" id="{F9AF2C79-87E0-E49D-D855-18BE010DC364}"/>
              </a:ext>
            </a:extLst>
          </p:cNvPr>
          <p:cNvGrpSpPr/>
          <p:nvPr/>
        </p:nvGrpSpPr>
        <p:grpSpPr>
          <a:xfrm>
            <a:off x="9066068" y="3419462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371" name="矩形 370">
              <a:extLst>
                <a:ext uri="{FF2B5EF4-FFF2-40B4-BE49-F238E27FC236}">
                  <a16:creationId xmlns:a16="http://schemas.microsoft.com/office/drawing/2014/main" id="{471EB07F-B40E-E0E1-1F88-9C12695361A8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2" name="矩形 371">
              <a:extLst>
                <a:ext uri="{FF2B5EF4-FFF2-40B4-BE49-F238E27FC236}">
                  <a16:creationId xmlns:a16="http://schemas.microsoft.com/office/drawing/2014/main" id="{6CADD8CE-45A4-D320-07DA-4FC6515E24B1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3" name="矩形 372">
              <a:extLst>
                <a:ext uri="{FF2B5EF4-FFF2-40B4-BE49-F238E27FC236}">
                  <a16:creationId xmlns:a16="http://schemas.microsoft.com/office/drawing/2014/main" id="{43D2E18A-77A9-0EA9-F248-7A33193C8DB2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4" name="矩形 373">
              <a:extLst>
                <a:ext uri="{FF2B5EF4-FFF2-40B4-BE49-F238E27FC236}">
                  <a16:creationId xmlns:a16="http://schemas.microsoft.com/office/drawing/2014/main" id="{82E8A315-6567-E08D-4A06-51CF7C01F1B3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5" name="矩形 374">
              <a:extLst>
                <a:ext uri="{FF2B5EF4-FFF2-40B4-BE49-F238E27FC236}">
                  <a16:creationId xmlns:a16="http://schemas.microsoft.com/office/drawing/2014/main" id="{F390A08F-D27B-EB1C-0A4D-784F3414138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76" name="矩形 375">
              <a:extLst>
                <a:ext uri="{FF2B5EF4-FFF2-40B4-BE49-F238E27FC236}">
                  <a16:creationId xmlns:a16="http://schemas.microsoft.com/office/drawing/2014/main" id="{A3B01129-D20B-184A-21B7-ED99DC8817E0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7" name="矩形 376">
              <a:extLst>
                <a:ext uri="{FF2B5EF4-FFF2-40B4-BE49-F238E27FC236}">
                  <a16:creationId xmlns:a16="http://schemas.microsoft.com/office/drawing/2014/main" id="{D31549A8-4E62-A4BF-F310-C8227A038900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8" name="矩形 377">
              <a:extLst>
                <a:ext uri="{FF2B5EF4-FFF2-40B4-BE49-F238E27FC236}">
                  <a16:creationId xmlns:a16="http://schemas.microsoft.com/office/drawing/2014/main" id="{0424C651-F696-890E-6D04-055F5564B468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9" name="群組 378">
            <a:extLst>
              <a:ext uri="{FF2B5EF4-FFF2-40B4-BE49-F238E27FC236}">
                <a16:creationId xmlns:a16="http://schemas.microsoft.com/office/drawing/2014/main" id="{02653A06-342C-E242-70AC-FB7703EE5EE7}"/>
              </a:ext>
            </a:extLst>
          </p:cNvPr>
          <p:cNvGrpSpPr/>
          <p:nvPr/>
        </p:nvGrpSpPr>
        <p:grpSpPr>
          <a:xfrm>
            <a:off x="9511173" y="3411843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380" name="矩形 379">
              <a:extLst>
                <a:ext uri="{FF2B5EF4-FFF2-40B4-BE49-F238E27FC236}">
                  <a16:creationId xmlns:a16="http://schemas.microsoft.com/office/drawing/2014/main" id="{7169B1C8-159B-07FB-3D1E-E5EA76DF8D1F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1" name="矩形 380">
              <a:extLst>
                <a:ext uri="{FF2B5EF4-FFF2-40B4-BE49-F238E27FC236}">
                  <a16:creationId xmlns:a16="http://schemas.microsoft.com/office/drawing/2014/main" id="{4DA24EBA-D699-21D9-33D1-635F4610EBC2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2" name="矩形 381">
              <a:extLst>
                <a:ext uri="{FF2B5EF4-FFF2-40B4-BE49-F238E27FC236}">
                  <a16:creationId xmlns:a16="http://schemas.microsoft.com/office/drawing/2014/main" id="{44BAB85E-0DEE-01DB-A660-7D9B795E1E2A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3" name="矩形 382">
              <a:extLst>
                <a:ext uri="{FF2B5EF4-FFF2-40B4-BE49-F238E27FC236}">
                  <a16:creationId xmlns:a16="http://schemas.microsoft.com/office/drawing/2014/main" id="{D797B432-4049-832C-AF60-3BF359083A19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4" name="矩形 383">
              <a:extLst>
                <a:ext uri="{FF2B5EF4-FFF2-40B4-BE49-F238E27FC236}">
                  <a16:creationId xmlns:a16="http://schemas.microsoft.com/office/drawing/2014/main" id="{393FDD2C-45D4-BCC3-69D4-9DA148A8C0EC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5" name="矩形 384">
              <a:extLst>
                <a:ext uri="{FF2B5EF4-FFF2-40B4-BE49-F238E27FC236}">
                  <a16:creationId xmlns:a16="http://schemas.microsoft.com/office/drawing/2014/main" id="{2AE8BC4F-A3B1-DCCF-F7CD-BDAA2CCA8854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86" name="矩形 385">
              <a:extLst>
                <a:ext uri="{FF2B5EF4-FFF2-40B4-BE49-F238E27FC236}">
                  <a16:creationId xmlns:a16="http://schemas.microsoft.com/office/drawing/2014/main" id="{9A84085F-9A67-8CE9-0DE3-5CE20BB43B7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7" name="矩形 386">
              <a:extLst>
                <a:ext uri="{FF2B5EF4-FFF2-40B4-BE49-F238E27FC236}">
                  <a16:creationId xmlns:a16="http://schemas.microsoft.com/office/drawing/2014/main" id="{E0AF129D-F4F6-9891-76FB-BF692402AFBA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88" name="群組 387">
            <a:extLst>
              <a:ext uri="{FF2B5EF4-FFF2-40B4-BE49-F238E27FC236}">
                <a16:creationId xmlns:a16="http://schemas.microsoft.com/office/drawing/2014/main" id="{31F2BA56-E3EA-1DA0-E0D0-8CA83EE39492}"/>
              </a:ext>
            </a:extLst>
          </p:cNvPr>
          <p:cNvGrpSpPr/>
          <p:nvPr/>
        </p:nvGrpSpPr>
        <p:grpSpPr>
          <a:xfrm>
            <a:off x="9956278" y="3405602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389" name="矩形 388">
              <a:extLst>
                <a:ext uri="{FF2B5EF4-FFF2-40B4-BE49-F238E27FC236}">
                  <a16:creationId xmlns:a16="http://schemas.microsoft.com/office/drawing/2014/main" id="{66E51F5E-AAEB-2E83-C265-BF4F0EA8B6DA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0" name="矩形 389">
              <a:extLst>
                <a:ext uri="{FF2B5EF4-FFF2-40B4-BE49-F238E27FC236}">
                  <a16:creationId xmlns:a16="http://schemas.microsoft.com/office/drawing/2014/main" id="{F149F16E-FD7E-7762-8F6A-3DBD2CD5816E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1" name="矩形 390">
              <a:extLst>
                <a:ext uri="{FF2B5EF4-FFF2-40B4-BE49-F238E27FC236}">
                  <a16:creationId xmlns:a16="http://schemas.microsoft.com/office/drawing/2014/main" id="{1DC4CD4B-2FEE-2DF3-E8DF-B9B3E2D578B7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2" name="矩形 391">
              <a:extLst>
                <a:ext uri="{FF2B5EF4-FFF2-40B4-BE49-F238E27FC236}">
                  <a16:creationId xmlns:a16="http://schemas.microsoft.com/office/drawing/2014/main" id="{D768425E-FF74-0AA8-047F-8B6EDF9A6124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3" name="矩形 392">
              <a:extLst>
                <a:ext uri="{FF2B5EF4-FFF2-40B4-BE49-F238E27FC236}">
                  <a16:creationId xmlns:a16="http://schemas.microsoft.com/office/drawing/2014/main" id="{5240AD35-1661-BB0D-00B3-35DADCD3A169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4" name="矩形 393">
              <a:extLst>
                <a:ext uri="{FF2B5EF4-FFF2-40B4-BE49-F238E27FC236}">
                  <a16:creationId xmlns:a16="http://schemas.microsoft.com/office/drawing/2014/main" id="{70D79B90-65F9-9D9A-BA18-6BAD6C587059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5" name="矩形 394">
              <a:extLst>
                <a:ext uri="{FF2B5EF4-FFF2-40B4-BE49-F238E27FC236}">
                  <a16:creationId xmlns:a16="http://schemas.microsoft.com/office/drawing/2014/main" id="{3DD2C245-3C73-78EE-AB2C-B81A5D3363F6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6" name="矩形 395">
              <a:extLst>
                <a:ext uri="{FF2B5EF4-FFF2-40B4-BE49-F238E27FC236}">
                  <a16:creationId xmlns:a16="http://schemas.microsoft.com/office/drawing/2014/main" id="{58D29936-60C6-EC12-EF66-08F54FF1B4C7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7" name="群組 396">
            <a:extLst>
              <a:ext uri="{FF2B5EF4-FFF2-40B4-BE49-F238E27FC236}">
                <a16:creationId xmlns:a16="http://schemas.microsoft.com/office/drawing/2014/main" id="{600C03DA-8305-85D3-F906-4CAA98C5D429}"/>
              </a:ext>
            </a:extLst>
          </p:cNvPr>
          <p:cNvGrpSpPr/>
          <p:nvPr/>
        </p:nvGrpSpPr>
        <p:grpSpPr>
          <a:xfrm>
            <a:off x="10401383" y="3411843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398" name="矩形 397">
              <a:extLst>
                <a:ext uri="{FF2B5EF4-FFF2-40B4-BE49-F238E27FC236}">
                  <a16:creationId xmlns:a16="http://schemas.microsoft.com/office/drawing/2014/main" id="{751ABE08-E72B-8757-7342-22FDD023AACF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9" name="矩形 398">
              <a:extLst>
                <a:ext uri="{FF2B5EF4-FFF2-40B4-BE49-F238E27FC236}">
                  <a16:creationId xmlns:a16="http://schemas.microsoft.com/office/drawing/2014/main" id="{982A4BDD-9D86-9636-B345-7372C04ECA85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0" name="矩形 399">
              <a:extLst>
                <a:ext uri="{FF2B5EF4-FFF2-40B4-BE49-F238E27FC236}">
                  <a16:creationId xmlns:a16="http://schemas.microsoft.com/office/drawing/2014/main" id="{10BD8077-5FB6-E311-C05D-D3C9FAD73555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1" name="矩形 400">
              <a:extLst>
                <a:ext uri="{FF2B5EF4-FFF2-40B4-BE49-F238E27FC236}">
                  <a16:creationId xmlns:a16="http://schemas.microsoft.com/office/drawing/2014/main" id="{755D57FF-3029-F463-1404-90A796B8DD1A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2" name="矩形 401">
              <a:extLst>
                <a:ext uri="{FF2B5EF4-FFF2-40B4-BE49-F238E27FC236}">
                  <a16:creationId xmlns:a16="http://schemas.microsoft.com/office/drawing/2014/main" id="{EEF88AC2-276E-D3C8-467A-C51A42D30ED4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3" name="矩形 402">
              <a:extLst>
                <a:ext uri="{FF2B5EF4-FFF2-40B4-BE49-F238E27FC236}">
                  <a16:creationId xmlns:a16="http://schemas.microsoft.com/office/drawing/2014/main" id="{0ABF2CC4-1ED3-E6DB-2DD2-2F9292B8AE43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4" name="矩形 403">
              <a:extLst>
                <a:ext uri="{FF2B5EF4-FFF2-40B4-BE49-F238E27FC236}">
                  <a16:creationId xmlns:a16="http://schemas.microsoft.com/office/drawing/2014/main" id="{5BDFD169-6C13-3AF5-A665-2D3A0375CF5E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5" name="矩形 404">
              <a:extLst>
                <a:ext uri="{FF2B5EF4-FFF2-40B4-BE49-F238E27FC236}">
                  <a16:creationId xmlns:a16="http://schemas.microsoft.com/office/drawing/2014/main" id="{9F60349E-E685-F831-44A4-6F70D8A3CA42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6" name="群組 405">
            <a:extLst>
              <a:ext uri="{FF2B5EF4-FFF2-40B4-BE49-F238E27FC236}">
                <a16:creationId xmlns:a16="http://schemas.microsoft.com/office/drawing/2014/main" id="{A2B1D99A-E899-CF23-A340-32982A37F1E5}"/>
              </a:ext>
            </a:extLst>
          </p:cNvPr>
          <p:cNvGrpSpPr/>
          <p:nvPr/>
        </p:nvGrpSpPr>
        <p:grpSpPr>
          <a:xfrm>
            <a:off x="8201946" y="5232862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407" name="矩形 406">
              <a:extLst>
                <a:ext uri="{FF2B5EF4-FFF2-40B4-BE49-F238E27FC236}">
                  <a16:creationId xmlns:a16="http://schemas.microsoft.com/office/drawing/2014/main" id="{90E108A1-2A4B-8BA8-13A8-511B3A85E263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8" name="矩形 407">
              <a:extLst>
                <a:ext uri="{FF2B5EF4-FFF2-40B4-BE49-F238E27FC236}">
                  <a16:creationId xmlns:a16="http://schemas.microsoft.com/office/drawing/2014/main" id="{AC955F99-E20D-452A-54E7-2384AEB74598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9" name="矩形 408">
              <a:extLst>
                <a:ext uri="{FF2B5EF4-FFF2-40B4-BE49-F238E27FC236}">
                  <a16:creationId xmlns:a16="http://schemas.microsoft.com/office/drawing/2014/main" id="{7D0F1FD5-B709-8942-49F9-4752F19C8B77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0" name="矩形 409">
              <a:extLst>
                <a:ext uri="{FF2B5EF4-FFF2-40B4-BE49-F238E27FC236}">
                  <a16:creationId xmlns:a16="http://schemas.microsoft.com/office/drawing/2014/main" id="{E5A108B7-D5E5-D933-DD6E-2E6A5D2803B7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1" name="矩形 410">
              <a:extLst>
                <a:ext uri="{FF2B5EF4-FFF2-40B4-BE49-F238E27FC236}">
                  <a16:creationId xmlns:a16="http://schemas.microsoft.com/office/drawing/2014/main" id="{26EB016E-632E-155A-C9D4-3EE59CF99FC4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2" name="矩形 411">
              <a:extLst>
                <a:ext uri="{FF2B5EF4-FFF2-40B4-BE49-F238E27FC236}">
                  <a16:creationId xmlns:a16="http://schemas.microsoft.com/office/drawing/2014/main" id="{C93562E8-CB49-7380-989D-AA7B061115C3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3" name="矩形 412">
              <a:extLst>
                <a:ext uri="{FF2B5EF4-FFF2-40B4-BE49-F238E27FC236}">
                  <a16:creationId xmlns:a16="http://schemas.microsoft.com/office/drawing/2014/main" id="{CB2AC12B-2E27-DBF9-79E8-F922D07FC868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4" name="矩形 413">
              <a:extLst>
                <a:ext uri="{FF2B5EF4-FFF2-40B4-BE49-F238E27FC236}">
                  <a16:creationId xmlns:a16="http://schemas.microsoft.com/office/drawing/2014/main" id="{D4FB8F09-A6FD-3248-F3CB-348F45435B89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15" name="群組 414">
            <a:extLst>
              <a:ext uri="{FF2B5EF4-FFF2-40B4-BE49-F238E27FC236}">
                <a16:creationId xmlns:a16="http://schemas.microsoft.com/office/drawing/2014/main" id="{BCCEC4EE-070B-8D6E-92FA-02A491A123F3}"/>
              </a:ext>
            </a:extLst>
          </p:cNvPr>
          <p:cNvGrpSpPr/>
          <p:nvPr/>
        </p:nvGrpSpPr>
        <p:grpSpPr>
          <a:xfrm>
            <a:off x="8647051" y="5219203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416" name="矩形 415">
              <a:extLst>
                <a:ext uri="{FF2B5EF4-FFF2-40B4-BE49-F238E27FC236}">
                  <a16:creationId xmlns:a16="http://schemas.microsoft.com/office/drawing/2014/main" id="{1678D6CE-6E2A-0380-F054-5A5DFFE338EA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7" name="矩形 416">
              <a:extLst>
                <a:ext uri="{FF2B5EF4-FFF2-40B4-BE49-F238E27FC236}">
                  <a16:creationId xmlns:a16="http://schemas.microsoft.com/office/drawing/2014/main" id="{87EEE994-87A7-F09F-696D-D9313BC24F8D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8" name="矩形 417">
              <a:extLst>
                <a:ext uri="{FF2B5EF4-FFF2-40B4-BE49-F238E27FC236}">
                  <a16:creationId xmlns:a16="http://schemas.microsoft.com/office/drawing/2014/main" id="{85BDF89E-3C50-6443-C201-8DE3796136E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9" name="矩形 418">
              <a:extLst>
                <a:ext uri="{FF2B5EF4-FFF2-40B4-BE49-F238E27FC236}">
                  <a16:creationId xmlns:a16="http://schemas.microsoft.com/office/drawing/2014/main" id="{2DB69C0D-5D46-3316-1012-0649B7C74B3D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0" name="矩形 419">
              <a:extLst>
                <a:ext uri="{FF2B5EF4-FFF2-40B4-BE49-F238E27FC236}">
                  <a16:creationId xmlns:a16="http://schemas.microsoft.com/office/drawing/2014/main" id="{580D99B5-3C47-56C8-529D-C4F289224C0E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1" name="矩形 420">
              <a:extLst>
                <a:ext uri="{FF2B5EF4-FFF2-40B4-BE49-F238E27FC236}">
                  <a16:creationId xmlns:a16="http://schemas.microsoft.com/office/drawing/2014/main" id="{B102F840-3163-7DFA-392E-F0A77E0FFE6F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2" name="矩形 421">
              <a:extLst>
                <a:ext uri="{FF2B5EF4-FFF2-40B4-BE49-F238E27FC236}">
                  <a16:creationId xmlns:a16="http://schemas.microsoft.com/office/drawing/2014/main" id="{5286FAFA-558C-DF50-968C-8B54D1FD4A82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3" name="矩形 422">
              <a:extLst>
                <a:ext uri="{FF2B5EF4-FFF2-40B4-BE49-F238E27FC236}">
                  <a16:creationId xmlns:a16="http://schemas.microsoft.com/office/drawing/2014/main" id="{B9273A14-9D84-6443-A350-3780DEB145F4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24" name="群組 423">
            <a:extLst>
              <a:ext uri="{FF2B5EF4-FFF2-40B4-BE49-F238E27FC236}">
                <a16:creationId xmlns:a16="http://schemas.microsoft.com/office/drawing/2014/main" id="{BDC4631D-675D-71F4-2503-B04D4894FA1F}"/>
              </a:ext>
            </a:extLst>
          </p:cNvPr>
          <p:cNvGrpSpPr/>
          <p:nvPr/>
        </p:nvGrpSpPr>
        <p:grpSpPr>
          <a:xfrm>
            <a:off x="9092156" y="5232862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425" name="矩形 424">
              <a:extLst>
                <a:ext uri="{FF2B5EF4-FFF2-40B4-BE49-F238E27FC236}">
                  <a16:creationId xmlns:a16="http://schemas.microsoft.com/office/drawing/2014/main" id="{67C7F1E5-75E4-5798-FDEB-24B1CCBBE6AF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6" name="矩形 425">
              <a:extLst>
                <a:ext uri="{FF2B5EF4-FFF2-40B4-BE49-F238E27FC236}">
                  <a16:creationId xmlns:a16="http://schemas.microsoft.com/office/drawing/2014/main" id="{007EDCE7-58ED-ED01-0306-2D8D7E0A2D64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7" name="矩形 426">
              <a:extLst>
                <a:ext uri="{FF2B5EF4-FFF2-40B4-BE49-F238E27FC236}">
                  <a16:creationId xmlns:a16="http://schemas.microsoft.com/office/drawing/2014/main" id="{CD9899B1-75EC-C08C-D07A-44B52F33100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8" name="矩形 427">
              <a:extLst>
                <a:ext uri="{FF2B5EF4-FFF2-40B4-BE49-F238E27FC236}">
                  <a16:creationId xmlns:a16="http://schemas.microsoft.com/office/drawing/2014/main" id="{D1C1FE32-C3CB-50B2-CC97-8D7B976F45F4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9" name="矩形 428">
              <a:extLst>
                <a:ext uri="{FF2B5EF4-FFF2-40B4-BE49-F238E27FC236}">
                  <a16:creationId xmlns:a16="http://schemas.microsoft.com/office/drawing/2014/main" id="{841EF45F-F197-A286-607F-50C739D2D109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30" name="矩形 429">
              <a:extLst>
                <a:ext uri="{FF2B5EF4-FFF2-40B4-BE49-F238E27FC236}">
                  <a16:creationId xmlns:a16="http://schemas.microsoft.com/office/drawing/2014/main" id="{62756954-67E3-1CDE-F244-B7335BBE05FF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1" name="矩形 430">
              <a:extLst>
                <a:ext uri="{FF2B5EF4-FFF2-40B4-BE49-F238E27FC236}">
                  <a16:creationId xmlns:a16="http://schemas.microsoft.com/office/drawing/2014/main" id="{42F27531-BF12-95AD-6BFA-966E13FB3481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2" name="矩形 431">
              <a:extLst>
                <a:ext uri="{FF2B5EF4-FFF2-40B4-BE49-F238E27FC236}">
                  <a16:creationId xmlns:a16="http://schemas.microsoft.com/office/drawing/2014/main" id="{7443EEA0-A0F8-AB1A-FC50-A99C04497820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33" name="群組 432">
            <a:extLst>
              <a:ext uri="{FF2B5EF4-FFF2-40B4-BE49-F238E27FC236}">
                <a16:creationId xmlns:a16="http://schemas.microsoft.com/office/drawing/2014/main" id="{32F4C45C-8307-8FB1-05A8-7AB68B6C5968}"/>
              </a:ext>
            </a:extLst>
          </p:cNvPr>
          <p:cNvGrpSpPr/>
          <p:nvPr/>
        </p:nvGrpSpPr>
        <p:grpSpPr>
          <a:xfrm>
            <a:off x="9537261" y="5225243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434" name="矩形 433">
              <a:extLst>
                <a:ext uri="{FF2B5EF4-FFF2-40B4-BE49-F238E27FC236}">
                  <a16:creationId xmlns:a16="http://schemas.microsoft.com/office/drawing/2014/main" id="{33ECD862-6A5F-2B1D-4234-9ADE7CCE8C97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5" name="矩形 434">
              <a:extLst>
                <a:ext uri="{FF2B5EF4-FFF2-40B4-BE49-F238E27FC236}">
                  <a16:creationId xmlns:a16="http://schemas.microsoft.com/office/drawing/2014/main" id="{0C064AF9-9497-E363-DA56-60CA7F95488F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6" name="矩形 435">
              <a:extLst>
                <a:ext uri="{FF2B5EF4-FFF2-40B4-BE49-F238E27FC236}">
                  <a16:creationId xmlns:a16="http://schemas.microsoft.com/office/drawing/2014/main" id="{330EEDE4-C672-A1F0-322F-C9E42788BD9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7" name="矩形 436">
              <a:extLst>
                <a:ext uri="{FF2B5EF4-FFF2-40B4-BE49-F238E27FC236}">
                  <a16:creationId xmlns:a16="http://schemas.microsoft.com/office/drawing/2014/main" id="{AC433FAC-4CAC-7489-4A53-CB58D73D0AAE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8" name="矩形 437">
              <a:extLst>
                <a:ext uri="{FF2B5EF4-FFF2-40B4-BE49-F238E27FC236}">
                  <a16:creationId xmlns:a16="http://schemas.microsoft.com/office/drawing/2014/main" id="{9FF0EAAA-450B-1F96-203F-32090CD18EE3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9" name="矩形 438">
              <a:extLst>
                <a:ext uri="{FF2B5EF4-FFF2-40B4-BE49-F238E27FC236}">
                  <a16:creationId xmlns:a16="http://schemas.microsoft.com/office/drawing/2014/main" id="{C68C47A4-E758-3EA8-EA70-C15F3B477664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40" name="矩形 439">
              <a:extLst>
                <a:ext uri="{FF2B5EF4-FFF2-40B4-BE49-F238E27FC236}">
                  <a16:creationId xmlns:a16="http://schemas.microsoft.com/office/drawing/2014/main" id="{77F3861E-B40C-D561-1BC3-7C14629DC1DE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1" name="矩形 440">
              <a:extLst>
                <a:ext uri="{FF2B5EF4-FFF2-40B4-BE49-F238E27FC236}">
                  <a16:creationId xmlns:a16="http://schemas.microsoft.com/office/drawing/2014/main" id="{340CDAAA-9CAF-B597-B15A-CECE84ADCD28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42" name="群組 441">
            <a:extLst>
              <a:ext uri="{FF2B5EF4-FFF2-40B4-BE49-F238E27FC236}">
                <a16:creationId xmlns:a16="http://schemas.microsoft.com/office/drawing/2014/main" id="{CFC6308D-EC29-D5A5-E0C6-207915E02B65}"/>
              </a:ext>
            </a:extLst>
          </p:cNvPr>
          <p:cNvGrpSpPr/>
          <p:nvPr/>
        </p:nvGrpSpPr>
        <p:grpSpPr>
          <a:xfrm>
            <a:off x="9982366" y="5219002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443" name="矩形 442">
              <a:extLst>
                <a:ext uri="{FF2B5EF4-FFF2-40B4-BE49-F238E27FC236}">
                  <a16:creationId xmlns:a16="http://schemas.microsoft.com/office/drawing/2014/main" id="{3C353376-62C7-6398-8EAB-0CF23C58327A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4" name="矩形 443">
              <a:extLst>
                <a:ext uri="{FF2B5EF4-FFF2-40B4-BE49-F238E27FC236}">
                  <a16:creationId xmlns:a16="http://schemas.microsoft.com/office/drawing/2014/main" id="{E3C60FDD-6846-6003-4E75-2798FFF706AA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5" name="矩形 444">
              <a:extLst>
                <a:ext uri="{FF2B5EF4-FFF2-40B4-BE49-F238E27FC236}">
                  <a16:creationId xmlns:a16="http://schemas.microsoft.com/office/drawing/2014/main" id="{D16C0170-F384-9408-5ECC-56DE02A6FC28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6" name="矩形 445">
              <a:extLst>
                <a:ext uri="{FF2B5EF4-FFF2-40B4-BE49-F238E27FC236}">
                  <a16:creationId xmlns:a16="http://schemas.microsoft.com/office/drawing/2014/main" id="{B1AA952A-E936-263E-F574-5A422FE049EA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7" name="矩形 446">
              <a:extLst>
                <a:ext uri="{FF2B5EF4-FFF2-40B4-BE49-F238E27FC236}">
                  <a16:creationId xmlns:a16="http://schemas.microsoft.com/office/drawing/2014/main" id="{2C89B8F0-5DAA-F58D-D63E-9D46A880A5B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8" name="矩形 447">
              <a:extLst>
                <a:ext uri="{FF2B5EF4-FFF2-40B4-BE49-F238E27FC236}">
                  <a16:creationId xmlns:a16="http://schemas.microsoft.com/office/drawing/2014/main" id="{CA29641D-87BE-181C-4F04-047D54BEDBDD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9" name="矩形 448">
              <a:extLst>
                <a:ext uri="{FF2B5EF4-FFF2-40B4-BE49-F238E27FC236}">
                  <a16:creationId xmlns:a16="http://schemas.microsoft.com/office/drawing/2014/main" id="{C12A1D57-7066-71F6-889F-390BDE2E613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0" name="矩形 449">
              <a:extLst>
                <a:ext uri="{FF2B5EF4-FFF2-40B4-BE49-F238E27FC236}">
                  <a16:creationId xmlns:a16="http://schemas.microsoft.com/office/drawing/2014/main" id="{FAC7CA1D-ABA6-7E10-4922-00C671AD3046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51" name="群組 450">
            <a:extLst>
              <a:ext uri="{FF2B5EF4-FFF2-40B4-BE49-F238E27FC236}">
                <a16:creationId xmlns:a16="http://schemas.microsoft.com/office/drawing/2014/main" id="{18A82A5E-EC02-558F-3245-FA87B3CC2797}"/>
              </a:ext>
            </a:extLst>
          </p:cNvPr>
          <p:cNvGrpSpPr/>
          <p:nvPr/>
        </p:nvGrpSpPr>
        <p:grpSpPr>
          <a:xfrm>
            <a:off x="10427471" y="5225243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452" name="矩形 451">
              <a:extLst>
                <a:ext uri="{FF2B5EF4-FFF2-40B4-BE49-F238E27FC236}">
                  <a16:creationId xmlns:a16="http://schemas.microsoft.com/office/drawing/2014/main" id="{88EFCD14-89D5-D5D6-F365-6729BFCD01B6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3" name="矩形 452">
              <a:extLst>
                <a:ext uri="{FF2B5EF4-FFF2-40B4-BE49-F238E27FC236}">
                  <a16:creationId xmlns:a16="http://schemas.microsoft.com/office/drawing/2014/main" id="{30142757-94B9-FA36-D0C5-B7A3CAA66977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4" name="矩形 453">
              <a:extLst>
                <a:ext uri="{FF2B5EF4-FFF2-40B4-BE49-F238E27FC236}">
                  <a16:creationId xmlns:a16="http://schemas.microsoft.com/office/drawing/2014/main" id="{375AFE3E-9168-E4B6-E1A5-45EB9BC2FA20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5" name="矩形 454">
              <a:extLst>
                <a:ext uri="{FF2B5EF4-FFF2-40B4-BE49-F238E27FC236}">
                  <a16:creationId xmlns:a16="http://schemas.microsoft.com/office/drawing/2014/main" id="{7CC5AEA3-C059-6F05-02D8-A9B166BE90E3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6" name="矩形 455">
              <a:extLst>
                <a:ext uri="{FF2B5EF4-FFF2-40B4-BE49-F238E27FC236}">
                  <a16:creationId xmlns:a16="http://schemas.microsoft.com/office/drawing/2014/main" id="{36B5AB33-1EA6-24A1-4510-065EB02CCA22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7" name="矩形 456">
              <a:extLst>
                <a:ext uri="{FF2B5EF4-FFF2-40B4-BE49-F238E27FC236}">
                  <a16:creationId xmlns:a16="http://schemas.microsoft.com/office/drawing/2014/main" id="{83E7591B-B458-2E0C-40E8-ABF0BD080672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8" name="矩形 457">
              <a:extLst>
                <a:ext uri="{FF2B5EF4-FFF2-40B4-BE49-F238E27FC236}">
                  <a16:creationId xmlns:a16="http://schemas.microsoft.com/office/drawing/2014/main" id="{66A4DA78-56E1-2AA5-AA68-A85318D9F1AE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9" name="矩形 458">
              <a:extLst>
                <a:ext uri="{FF2B5EF4-FFF2-40B4-BE49-F238E27FC236}">
                  <a16:creationId xmlns:a16="http://schemas.microsoft.com/office/drawing/2014/main" id="{01406FED-9577-7028-6F20-CBDC5CAA59F1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60" name="文字方塊 459">
            <a:extLst>
              <a:ext uri="{FF2B5EF4-FFF2-40B4-BE49-F238E27FC236}">
                <a16:creationId xmlns:a16="http://schemas.microsoft.com/office/drawing/2014/main" id="{D8BEBA12-2AC5-A134-DC0D-63D111FC7C3D}"/>
              </a:ext>
            </a:extLst>
          </p:cNvPr>
          <p:cNvSpPr txBox="1"/>
          <p:nvPr/>
        </p:nvSpPr>
        <p:spPr>
          <a:xfrm>
            <a:off x="9353522" y="2834416"/>
            <a:ext cx="60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</a:t>
            </a:r>
            <a:r>
              <a:rPr lang="en-US" altLang="zh-TW" sz="1600" dirty="0"/>
              <a:t>2,t</a:t>
            </a:r>
            <a:endParaRPr lang="zh-TW" altLang="en-US" sz="2800" dirty="0"/>
          </a:p>
        </p:txBody>
      </p:sp>
      <p:sp>
        <p:nvSpPr>
          <p:cNvPr id="461" name="文字方塊 460">
            <a:extLst>
              <a:ext uri="{FF2B5EF4-FFF2-40B4-BE49-F238E27FC236}">
                <a16:creationId xmlns:a16="http://schemas.microsoft.com/office/drawing/2014/main" id="{7527D072-9FDF-21E8-F7DA-949358A6229A}"/>
              </a:ext>
            </a:extLst>
          </p:cNvPr>
          <p:cNvSpPr txBox="1"/>
          <p:nvPr/>
        </p:nvSpPr>
        <p:spPr>
          <a:xfrm>
            <a:off x="9353522" y="4729907"/>
            <a:ext cx="76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r’</a:t>
            </a:r>
            <a:r>
              <a:rPr lang="en-US" altLang="zh-TW" sz="1600" dirty="0"/>
              <a:t>2,t</a:t>
            </a:r>
            <a:endParaRPr lang="zh-TW" altLang="en-US" sz="2800" dirty="0"/>
          </a:p>
        </p:txBody>
      </p:sp>
      <p:sp>
        <p:nvSpPr>
          <p:cNvPr id="462" name="文字方塊 461">
            <a:extLst>
              <a:ext uri="{FF2B5EF4-FFF2-40B4-BE49-F238E27FC236}">
                <a16:creationId xmlns:a16="http://schemas.microsoft.com/office/drawing/2014/main" id="{A2064B8F-6A82-3E03-3317-3BD0046A1583}"/>
              </a:ext>
            </a:extLst>
          </p:cNvPr>
          <p:cNvSpPr txBox="1"/>
          <p:nvPr/>
        </p:nvSpPr>
        <p:spPr>
          <a:xfrm>
            <a:off x="10929122" y="4571851"/>
            <a:ext cx="68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463" name="左大括弧 462">
            <a:extLst>
              <a:ext uri="{FF2B5EF4-FFF2-40B4-BE49-F238E27FC236}">
                <a16:creationId xmlns:a16="http://schemas.microsoft.com/office/drawing/2014/main" id="{DE6BD637-7296-26A8-D149-DCFD1FDD13AC}"/>
              </a:ext>
            </a:extLst>
          </p:cNvPr>
          <p:cNvSpPr/>
          <p:nvPr/>
        </p:nvSpPr>
        <p:spPr>
          <a:xfrm rot="16200000">
            <a:off x="6162703" y="2194125"/>
            <a:ext cx="361836" cy="8953564"/>
          </a:xfrm>
          <a:prstGeom prst="leftBrace">
            <a:avLst>
              <a:gd name="adj1" fmla="val 8333"/>
              <a:gd name="adj2" fmla="val 49468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4" name="文字方塊 463">
            <a:extLst>
              <a:ext uri="{FF2B5EF4-FFF2-40B4-BE49-F238E27FC236}">
                <a16:creationId xmlns:a16="http://schemas.microsoft.com/office/drawing/2014/main" id="{D64ED76B-1E1D-9553-0CF7-4BA603807798}"/>
              </a:ext>
            </a:extLst>
          </p:cNvPr>
          <p:cNvSpPr txBox="1"/>
          <p:nvPr/>
        </p:nvSpPr>
        <p:spPr>
          <a:xfrm>
            <a:off x="11582400" y="6277479"/>
            <a:ext cx="76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B</a:t>
            </a:r>
            <a:endParaRPr lang="zh-TW" altLang="en-US" sz="2800" dirty="0">
              <a:solidFill>
                <a:srgbClr val="00B0F0"/>
              </a:solidFill>
            </a:endParaRPr>
          </a:p>
        </p:txBody>
      </p:sp>
      <p:sp>
        <p:nvSpPr>
          <p:cNvPr id="467" name="右中括弧 466">
            <a:extLst>
              <a:ext uri="{FF2B5EF4-FFF2-40B4-BE49-F238E27FC236}">
                <a16:creationId xmlns:a16="http://schemas.microsoft.com/office/drawing/2014/main" id="{69D6D0AE-1BC8-E390-5F7D-90865B0E796D}"/>
              </a:ext>
            </a:extLst>
          </p:cNvPr>
          <p:cNvSpPr/>
          <p:nvPr/>
        </p:nvSpPr>
        <p:spPr>
          <a:xfrm rot="5400000">
            <a:off x="3259541" y="5118899"/>
            <a:ext cx="169991" cy="2932444"/>
          </a:xfrm>
          <a:prstGeom prst="rightBracke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8" name="右中括弧 467">
            <a:extLst>
              <a:ext uri="{FF2B5EF4-FFF2-40B4-BE49-F238E27FC236}">
                <a16:creationId xmlns:a16="http://schemas.microsoft.com/office/drawing/2014/main" id="{3FA42284-E02F-E1E6-EC17-CA6AA1AFA234}"/>
              </a:ext>
            </a:extLst>
          </p:cNvPr>
          <p:cNvSpPr/>
          <p:nvPr/>
        </p:nvSpPr>
        <p:spPr>
          <a:xfrm rot="5400000">
            <a:off x="6268814" y="5007009"/>
            <a:ext cx="169991" cy="3162300"/>
          </a:xfrm>
          <a:prstGeom prst="rightBracke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9" name="右中括弧 468">
            <a:extLst>
              <a:ext uri="{FF2B5EF4-FFF2-40B4-BE49-F238E27FC236}">
                <a16:creationId xmlns:a16="http://schemas.microsoft.com/office/drawing/2014/main" id="{A341A564-F8CF-2C4B-08FE-2B08C28C4CE5}"/>
              </a:ext>
            </a:extLst>
          </p:cNvPr>
          <p:cNvSpPr/>
          <p:nvPr/>
        </p:nvSpPr>
        <p:spPr>
          <a:xfrm rot="5400000">
            <a:off x="9654634" y="4740263"/>
            <a:ext cx="169991" cy="3685540"/>
          </a:xfrm>
          <a:prstGeom prst="rightBracke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939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009B4888-0125-0DE8-5192-22794B6A3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42" y="1772393"/>
            <a:ext cx="8176969" cy="97544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Loss function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BC40F8E-B75F-F31C-7BBA-FBD5442DE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11606"/>
            <a:ext cx="9601200" cy="5101865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Instace</a:t>
            </a:r>
            <a:r>
              <a:rPr lang="en-US" altLang="zh-TW" dirty="0"/>
              <a:t> contrastive loss :</a:t>
            </a:r>
          </a:p>
        </p:txBody>
      </p: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C3475B3C-158E-D737-7BE2-9AA9469A850C}"/>
              </a:ext>
            </a:extLst>
          </p:cNvPr>
          <p:cNvGrpSpPr/>
          <p:nvPr/>
        </p:nvGrpSpPr>
        <p:grpSpPr>
          <a:xfrm>
            <a:off x="3300357" y="3337000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5AF4B4FB-2173-2B22-1953-689805AB4B1D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B8D7C7B0-F26A-6110-4D9A-AF326D332EC4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144E4981-9FA7-FD44-687B-CCF9407607A6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950E90AB-4F88-F5F4-56BC-FE108AA36EF4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6BC35DD3-67C2-7C28-9A05-99CC33958913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B0317BD6-A7DE-A3B7-D946-FF3F36F6A989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AF4B5BCB-7BC4-D81A-9A79-395C13C335D3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FA181E43-CE75-84D8-CF08-79E315FF8974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2" name="群組 111">
            <a:extLst>
              <a:ext uri="{FF2B5EF4-FFF2-40B4-BE49-F238E27FC236}">
                <a16:creationId xmlns:a16="http://schemas.microsoft.com/office/drawing/2014/main" id="{DE0B19AD-CE03-B97B-68DB-792128B86424}"/>
              </a:ext>
            </a:extLst>
          </p:cNvPr>
          <p:cNvGrpSpPr/>
          <p:nvPr/>
        </p:nvGrpSpPr>
        <p:grpSpPr>
          <a:xfrm>
            <a:off x="3326445" y="5150400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4ED38659-4DDF-45B0-80D5-5CD5EE77BED8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57F02F86-9F89-B797-9974-4D334FC721DF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C579E3B5-F9CB-102C-C376-68B73FA8D1A7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7F995B19-3B44-9962-C109-DE64FF742FF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666EE42A-3C2C-FF39-CB18-6729E09F8B00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952851F4-8407-1793-6F06-3558B06B360F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FB9CCEAB-258A-D0B8-DB02-E27674E0EFA3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7FB20A75-5D6C-3B5B-2DDB-5F938DA75292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0" name="文字方塊 139">
            <a:extLst>
              <a:ext uri="{FF2B5EF4-FFF2-40B4-BE49-F238E27FC236}">
                <a16:creationId xmlns:a16="http://schemas.microsoft.com/office/drawing/2014/main" id="{C46A8317-66DD-5331-6A49-CE920C351C9C}"/>
              </a:ext>
            </a:extLst>
          </p:cNvPr>
          <p:cNvSpPr txBox="1"/>
          <p:nvPr/>
        </p:nvSpPr>
        <p:spPr>
          <a:xfrm>
            <a:off x="3142706" y="2759573"/>
            <a:ext cx="62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</a:t>
            </a:r>
            <a:r>
              <a:rPr lang="en-US" altLang="zh-TW" sz="1600" dirty="0"/>
              <a:t>1,t</a:t>
            </a:r>
            <a:endParaRPr lang="zh-TW" altLang="en-US" sz="2800" dirty="0"/>
          </a:p>
        </p:txBody>
      </p:sp>
      <p:sp>
        <p:nvSpPr>
          <p:cNvPr id="141" name="文字方塊 140">
            <a:extLst>
              <a:ext uri="{FF2B5EF4-FFF2-40B4-BE49-F238E27FC236}">
                <a16:creationId xmlns:a16="http://schemas.microsoft.com/office/drawing/2014/main" id="{F50789E3-1C30-E9D2-5F36-CDBEDDF1928C}"/>
              </a:ext>
            </a:extLst>
          </p:cNvPr>
          <p:cNvSpPr txBox="1"/>
          <p:nvPr/>
        </p:nvSpPr>
        <p:spPr>
          <a:xfrm>
            <a:off x="3142706" y="4655064"/>
            <a:ext cx="76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r’</a:t>
            </a:r>
            <a:r>
              <a:rPr lang="en-US" altLang="zh-TW" sz="1600" dirty="0"/>
              <a:t>1,t</a:t>
            </a:r>
            <a:endParaRPr lang="zh-TW" altLang="en-US" sz="2800" dirty="0"/>
          </a:p>
        </p:txBody>
      </p:sp>
      <p:pic>
        <p:nvPicPr>
          <p:cNvPr id="145" name="圖片 144">
            <a:extLst>
              <a:ext uri="{FF2B5EF4-FFF2-40B4-BE49-F238E27FC236}">
                <a16:creationId xmlns:a16="http://schemas.microsoft.com/office/drawing/2014/main" id="{9C422133-D8A4-85DE-BB18-245240DBE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019" y="1364289"/>
            <a:ext cx="2675044" cy="275778"/>
          </a:xfrm>
          <a:prstGeom prst="rect">
            <a:avLst/>
          </a:prstGeom>
        </p:spPr>
      </p:pic>
      <p:grpSp>
        <p:nvGrpSpPr>
          <p:cNvPr id="269" name="群組 268">
            <a:extLst>
              <a:ext uri="{FF2B5EF4-FFF2-40B4-BE49-F238E27FC236}">
                <a16:creationId xmlns:a16="http://schemas.microsoft.com/office/drawing/2014/main" id="{CB04DBC7-2DC1-3BBA-D43D-A615B95CD640}"/>
              </a:ext>
            </a:extLst>
          </p:cNvPr>
          <p:cNvGrpSpPr/>
          <p:nvPr/>
        </p:nvGrpSpPr>
        <p:grpSpPr>
          <a:xfrm>
            <a:off x="6405765" y="3347656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270" name="矩形 269">
              <a:extLst>
                <a:ext uri="{FF2B5EF4-FFF2-40B4-BE49-F238E27FC236}">
                  <a16:creationId xmlns:a16="http://schemas.microsoft.com/office/drawing/2014/main" id="{A302A351-A35F-BEFC-3F8A-D91969BD48F2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1" name="矩形 270">
              <a:extLst>
                <a:ext uri="{FF2B5EF4-FFF2-40B4-BE49-F238E27FC236}">
                  <a16:creationId xmlns:a16="http://schemas.microsoft.com/office/drawing/2014/main" id="{46417207-AFA3-7E99-8413-5BF555B1D3CA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2" name="矩形 271">
              <a:extLst>
                <a:ext uri="{FF2B5EF4-FFF2-40B4-BE49-F238E27FC236}">
                  <a16:creationId xmlns:a16="http://schemas.microsoft.com/office/drawing/2014/main" id="{AD350894-51D1-20C5-69F0-9A0E4B3AF83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3" name="矩形 272">
              <a:extLst>
                <a:ext uri="{FF2B5EF4-FFF2-40B4-BE49-F238E27FC236}">
                  <a16:creationId xmlns:a16="http://schemas.microsoft.com/office/drawing/2014/main" id="{8974E762-1800-D550-7432-7D4B85D9C328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4" name="矩形 273">
              <a:extLst>
                <a:ext uri="{FF2B5EF4-FFF2-40B4-BE49-F238E27FC236}">
                  <a16:creationId xmlns:a16="http://schemas.microsoft.com/office/drawing/2014/main" id="{56FEA7BA-CCFE-5EC5-C2A9-F2B1780D1EC2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5" name="矩形 274">
              <a:extLst>
                <a:ext uri="{FF2B5EF4-FFF2-40B4-BE49-F238E27FC236}">
                  <a16:creationId xmlns:a16="http://schemas.microsoft.com/office/drawing/2014/main" id="{32B72269-235C-9ADB-0036-C22F5F09A8BD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76" name="矩形 275">
              <a:extLst>
                <a:ext uri="{FF2B5EF4-FFF2-40B4-BE49-F238E27FC236}">
                  <a16:creationId xmlns:a16="http://schemas.microsoft.com/office/drawing/2014/main" id="{7B8D707B-4267-F9C0-6534-89CA994CFEA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7" name="矩形 276">
              <a:extLst>
                <a:ext uri="{FF2B5EF4-FFF2-40B4-BE49-F238E27FC236}">
                  <a16:creationId xmlns:a16="http://schemas.microsoft.com/office/drawing/2014/main" id="{35A3ACDF-C4F6-A3C0-EC42-4B6A36021B4E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23" name="群組 322">
            <a:extLst>
              <a:ext uri="{FF2B5EF4-FFF2-40B4-BE49-F238E27FC236}">
                <a16:creationId xmlns:a16="http://schemas.microsoft.com/office/drawing/2014/main" id="{6B553959-C899-E8D8-257C-48AE1FE09B5E}"/>
              </a:ext>
            </a:extLst>
          </p:cNvPr>
          <p:cNvGrpSpPr/>
          <p:nvPr/>
        </p:nvGrpSpPr>
        <p:grpSpPr>
          <a:xfrm>
            <a:off x="6431853" y="5161056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324" name="矩形 323">
              <a:extLst>
                <a:ext uri="{FF2B5EF4-FFF2-40B4-BE49-F238E27FC236}">
                  <a16:creationId xmlns:a16="http://schemas.microsoft.com/office/drawing/2014/main" id="{381850A3-8709-933B-EEFA-C0411C8CEE8C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5" name="矩形 324">
              <a:extLst>
                <a:ext uri="{FF2B5EF4-FFF2-40B4-BE49-F238E27FC236}">
                  <a16:creationId xmlns:a16="http://schemas.microsoft.com/office/drawing/2014/main" id="{DDEB9278-D909-A8D4-BC33-85365BE9536F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6" name="矩形 325">
              <a:extLst>
                <a:ext uri="{FF2B5EF4-FFF2-40B4-BE49-F238E27FC236}">
                  <a16:creationId xmlns:a16="http://schemas.microsoft.com/office/drawing/2014/main" id="{D462CBFD-36B6-E47E-6BDB-C566242F2FEE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7" name="矩形 326">
              <a:extLst>
                <a:ext uri="{FF2B5EF4-FFF2-40B4-BE49-F238E27FC236}">
                  <a16:creationId xmlns:a16="http://schemas.microsoft.com/office/drawing/2014/main" id="{77412D8C-FF7A-5DF4-B961-85C57198448E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8" name="矩形 327">
              <a:extLst>
                <a:ext uri="{FF2B5EF4-FFF2-40B4-BE49-F238E27FC236}">
                  <a16:creationId xmlns:a16="http://schemas.microsoft.com/office/drawing/2014/main" id="{7737A81A-52A2-45C7-B267-91549AD58B49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9" name="矩形 328">
              <a:extLst>
                <a:ext uri="{FF2B5EF4-FFF2-40B4-BE49-F238E27FC236}">
                  <a16:creationId xmlns:a16="http://schemas.microsoft.com/office/drawing/2014/main" id="{3A559996-4D77-6DEF-3DC9-C23EEBC6460C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30" name="矩形 329">
              <a:extLst>
                <a:ext uri="{FF2B5EF4-FFF2-40B4-BE49-F238E27FC236}">
                  <a16:creationId xmlns:a16="http://schemas.microsoft.com/office/drawing/2014/main" id="{24B0CE3E-28D7-B4FA-3087-0175AB77022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1" name="矩形 330">
              <a:extLst>
                <a:ext uri="{FF2B5EF4-FFF2-40B4-BE49-F238E27FC236}">
                  <a16:creationId xmlns:a16="http://schemas.microsoft.com/office/drawing/2014/main" id="{54A0D7C6-CF16-D2F8-F1EC-FC34BB760247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50" name="文字方塊 349">
            <a:extLst>
              <a:ext uri="{FF2B5EF4-FFF2-40B4-BE49-F238E27FC236}">
                <a16:creationId xmlns:a16="http://schemas.microsoft.com/office/drawing/2014/main" id="{97993B2E-6AD4-2B94-F019-7188767739A9}"/>
              </a:ext>
            </a:extLst>
          </p:cNvPr>
          <p:cNvSpPr txBox="1"/>
          <p:nvPr/>
        </p:nvSpPr>
        <p:spPr>
          <a:xfrm>
            <a:off x="6248113" y="2770229"/>
            <a:ext cx="60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/>
              <a:t>r</a:t>
            </a:r>
            <a:r>
              <a:rPr lang="en-US" altLang="zh-TW" sz="1600" dirty="0" err="1"/>
              <a:t>i,t</a:t>
            </a:r>
            <a:endParaRPr lang="zh-TW" altLang="en-US" sz="2800" dirty="0"/>
          </a:p>
        </p:txBody>
      </p:sp>
      <p:sp>
        <p:nvSpPr>
          <p:cNvPr id="351" name="文字方塊 350">
            <a:extLst>
              <a:ext uri="{FF2B5EF4-FFF2-40B4-BE49-F238E27FC236}">
                <a16:creationId xmlns:a16="http://schemas.microsoft.com/office/drawing/2014/main" id="{141E4DCC-6F42-5E22-5B66-F1FEA066A7D3}"/>
              </a:ext>
            </a:extLst>
          </p:cNvPr>
          <p:cNvSpPr txBox="1"/>
          <p:nvPr/>
        </p:nvSpPr>
        <p:spPr>
          <a:xfrm>
            <a:off x="6248114" y="4665720"/>
            <a:ext cx="76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/>
              <a:t>r’</a:t>
            </a:r>
            <a:r>
              <a:rPr lang="en-US" altLang="zh-TW" sz="1600" dirty="0" err="1"/>
              <a:t>i,t</a:t>
            </a:r>
            <a:endParaRPr lang="zh-TW" altLang="en-US" sz="2800" dirty="0"/>
          </a:p>
        </p:txBody>
      </p:sp>
      <p:grpSp>
        <p:nvGrpSpPr>
          <p:cNvPr id="379" name="群組 378">
            <a:extLst>
              <a:ext uri="{FF2B5EF4-FFF2-40B4-BE49-F238E27FC236}">
                <a16:creationId xmlns:a16="http://schemas.microsoft.com/office/drawing/2014/main" id="{02653A06-342C-E242-70AC-FB7703EE5EE7}"/>
              </a:ext>
            </a:extLst>
          </p:cNvPr>
          <p:cNvGrpSpPr/>
          <p:nvPr/>
        </p:nvGrpSpPr>
        <p:grpSpPr>
          <a:xfrm>
            <a:off x="9511173" y="3411843"/>
            <a:ext cx="160400" cy="1299789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380" name="矩形 379">
              <a:extLst>
                <a:ext uri="{FF2B5EF4-FFF2-40B4-BE49-F238E27FC236}">
                  <a16:creationId xmlns:a16="http://schemas.microsoft.com/office/drawing/2014/main" id="{7169B1C8-159B-07FB-3D1E-E5EA76DF8D1F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1" name="矩形 380">
              <a:extLst>
                <a:ext uri="{FF2B5EF4-FFF2-40B4-BE49-F238E27FC236}">
                  <a16:creationId xmlns:a16="http://schemas.microsoft.com/office/drawing/2014/main" id="{4DA24EBA-D699-21D9-33D1-635F4610EBC2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2" name="矩形 381">
              <a:extLst>
                <a:ext uri="{FF2B5EF4-FFF2-40B4-BE49-F238E27FC236}">
                  <a16:creationId xmlns:a16="http://schemas.microsoft.com/office/drawing/2014/main" id="{44BAB85E-0DEE-01DB-A660-7D9B795E1E2A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3" name="矩形 382">
              <a:extLst>
                <a:ext uri="{FF2B5EF4-FFF2-40B4-BE49-F238E27FC236}">
                  <a16:creationId xmlns:a16="http://schemas.microsoft.com/office/drawing/2014/main" id="{D797B432-4049-832C-AF60-3BF359083A19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4" name="矩形 383">
              <a:extLst>
                <a:ext uri="{FF2B5EF4-FFF2-40B4-BE49-F238E27FC236}">
                  <a16:creationId xmlns:a16="http://schemas.microsoft.com/office/drawing/2014/main" id="{393FDD2C-45D4-BCC3-69D4-9DA148A8C0EC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5" name="矩形 384">
              <a:extLst>
                <a:ext uri="{FF2B5EF4-FFF2-40B4-BE49-F238E27FC236}">
                  <a16:creationId xmlns:a16="http://schemas.microsoft.com/office/drawing/2014/main" id="{2AE8BC4F-A3B1-DCCF-F7CD-BDAA2CCA8854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86" name="矩形 385">
              <a:extLst>
                <a:ext uri="{FF2B5EF4-FFF2-40B4-BE49-F238E27FC236}">
                  <a16:creationId xmlns:a16="http://schemas.microsoft.com/office/drawing/2014/main" id="{9A84085F-9A67-8CE9-0DE3-5CE20BB43B7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7" name="矩形 386">
              <a:extLst>
                <a:ext uri="{FF2B5EF4-FFF2-40B4-BE49-F238E27FC236}">
                  <a16:creationId xmlns:a16="http://schemas.microsoft.com/office/drawing/2014/main" id="{E0AF129D-F4F6-9891-76FB-BF692402AFBA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33" name="群組 432">
            <a:extLst>
              <a:ext uri="{FF2B5EF4-FFF2-40B4-BE49-F238E27FC236}">
                <a16:creationId xmlns:a16="http://schemas.microsoft.com/office/drawing/2014/main" id="{32F4C45C-8307-8FB1-05A8-7AB68B6C5968}"/>
              </a:ext>
            </a:extLst>
          </p:cNvPr>
          <p:cNvGrpSpPr/>
          <p:nvPr/>
        </p:nvGrpSpPr>
        <p:grpSpPr>
          <a:xfrm>
            <a:off x="9537261" y="5225243"/>
            <a:ext cx="160400" cy="1299789"/>
            <a:chOff x="1771296" y="3300159"/>
            <a:chExt cx="245097" cy="2376191"/>
          </a:xfrm>
          <a:solidFill>
            <a:srgbClr val="00B050"/>
          </a:solidFill>
        </p:grpSpPr>
        <p:sp>
          <p:nvSpPr>
            <p:cNvPr id="434" name="矩形 433">
              <a:extLst>
                <a:ext uri="{FF2B5EF4-FFF2-40B4-BE49-F238E27FC236}">
                  <a16:creationId xmlns:a16="http://schemas.microsoft.com/office/drawing/2014/main" id="{33ECD862-6A5F-2B1D-4234-9ADE7CCE8C97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5" name="矩形 434">
              <a:extLst>
                <a:ext uri="{FF2B5EF4-FFF2-40B4-BE49-F238E27FC236}">
                  <a16:creationId xmlns:a16="http://schemas.microsoft.com/office/drawing/2014/main" id="{0C064AF9-9497-E363-DA56-60CA7F95488F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6" name="矩形 435">
              <a:extLst>
                <a:ext uri="{FF2B5EF4-FFF2-40B4-BE49-F238E27FC236}">
                  <a16:creationId xmlns:a16="http://schemas.microsoft.com/office/drawing/2014/main" id="{330EEDE4-C672-A1F0-322F-C9E42788BD9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7" name="矩形 436">
              <a:extLst>
                <a:ext uri="{FF2B5EF4-FFF2-40B4-BE49-F238E27FC236}">
                  <a16:creationId xmlns:a16="http://schemas.microsoft.com/office/drawing/2014/main" id="{AC433FAC-4CAC-7489-4A53-CB58D73D0AAE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8" name="矩形 437">
              <a:extLst>
                <a:ext uri="{FF2B5EF4-FFF2-40B4-BE49-F238E27FC236}">
                  <a16:creationId xmlns:a16="http://schemas.microsoft.com/office/drawing/2014/main" id="{9FF0EAAA-450B-1F96-203F-32090CD18EE3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9" name="矩形 438">
              <a:extLst>
                <a:ext uri="{FF2B5EF4-FFF2-40B4-BE49-F238E27FC236}">
                  <a16:creationId xmlns:a16="http://schemas.microsoft.com/office/drawing/2014/main" id="{C68C47A4-E758-3EA8-EA70-C15F3B477664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40" name="矩形 439">
              <a:extLst>
                <a:ext uri="{FF2B5EF4-FFF2-40B4-BE49-F238E27FC236}">
                  <a16:creationId xmlns:a16="http://schemas.microsoft.com/office/drawing/2014/main" id="{77F3861E-B40C-D561-1BC3-7C14629DC1DE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1" name="矩形 440">
              <a:extLst>
                <a:ext uri="{FF2B5EF4-FFF2-40B4-BE49-F238E27FC236}">
                  <a16:creationId xmlns:a16="http://schemas.microsoft.com/office/drawing/2014/main" id="{340CDAAA-9CAF-B597-B15A-CECE84ADCD28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60" name="文字方塊 459">
            <a:extLst>
              <a:ext uri="{FF2B5EF4-FFF2-40B4-BE49-F238E27FC236}">
                <a16:creationId xmlns:a16="http://schemas.microsoft.com/office/drawing/2014/main" id="{D8BEBA12-2AC5-A134-DC0D-63D111FC7C3D}"/>
              </a:ext>
            </a:extLst>
          </p:cNvPr>
          <p:cNvSpPr txBox="1"/>
          <p:nvPr/>
        </p:nvSpPr>
        <p:spPr>
          <a:xfrm>
            <a:off x="9353522" y="2834416"/>
            <a:ext cx="60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</a:t>
            </a:r>
            <a:r>
              <a:rPr lang="en-US" altLang="zh-TW" sz="1600" dirty="0"/>
              <a:t>2,t</a:t>
            </a:r>
            <a:endParaRPr lang="zh-TW" altLang="en-US" sz="2800" dirty="0"/>
          </a:p>
        </p:txBody>
      </p:sp>
      <p:sp>
        <p:nvSpPr>
          <p:cNvPr id="461" name="文字方塊 460">
            <a:extLst>
              <a:ext uri="{FF2B5EF4-FFF2-40B4-BE49-F238E27FC236}">
                <a16:creationId xmlns:a16="http://schemas.microsoft.com/office/drawing/2014/main" id="{7527D072-9FDF-21E8-F7DA-949358A6229A}"/>
              </a:ext>
            </a:extLst>
          </p:cNvPr>
          <p:cNvSpPr txBox="1"/>
          <p:nvPr/>
        </p:nvSpPr>
        <p:spPr>
          <a:xfrm>
            <a:off x="9353522" y="4729907"/>
            <a:ext cx="76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r’</a:t>
            </a:r>
            <a:r>
              <a:rPr lang="en-US" altLang="zh-TW" sz="1600" dirty="0"/>
              <a:t>2,t</a:t>
            </a:r>
            <a:endParaRPr lang="zh-TW" altLang="en-US" sz="2800" dirty="0"/>
          </a:p>
        </p:txBody>
      </p:sp>
      <p:sp>
        <p:nvSpPr>
          <p:cNvPr id="462" name="文字方塊 461">
            <a:extLst>
              <a:ext uri="{FF2B5EF4-FFF2-40B4-BE49-F238E27FC236}">
                <a16:creationId xmlns:a16="http://schemas.microsoft.com/office/drawing/2014/main" id="{A2064B8F-6A82-3E03-3317-3BD0046A1583}"/>
              </a:ext>
            </a:extLst>
          </p:cNvPr>
          <p:cNvSpPr txBox="1"/>
          <p:nvPr/>
        </p:nvSpPr>
        <p:spPr>
          <a:xfrm>
            <a:off x="10929122" y="4571851"/>
            <a:ext cx="68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F5A2D60-E584-CD40-56CF-611E90BA69B8}"/>
              </a:ext>
            </a:extLst>
          </p:cNvPr>
          <p:cNvSpPr/>
          <p:nvPr/>
        </p:nvSpPr>
        <p:spPr>
          <a:xfrm>
            <a:off x="6917649" y="1796010"/>
            <a:ext cx="1218426" cy="444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7C18C3C-F20B-9DE6-5C73-64230AEC1AE4}"/>
              </a:ext>
            </a:extLst>
          </p:cNvPr>
          <p:cNvSpPr/>
          <p:nvPr/>
        </p:nvSpPr>
        <p:spPr>
          <a:xfrm>
            <a:off x="5940277" y="2203880"/>
            <a:ext cx="1218426" cy="5303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DE402D0-1E32-FDA3-77C3-201F2D485BAB}"/>
              </a:ext>
            </a:extLst>
          </p:cNvPr>
          <p:cNvSpPr/>
          <p:nvPr/>
        </p:nvSpPr>
        <p:spPr>
          <a:xfrm>
            <a:off x="8856123" y="2191302"/>
            <a:ext cx="1296633" cy="5303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C743F306-0B46-20A3-E40F-331BAE15448C}"/>
              </a:ext>
            </a:extLst>
          </p:cNvPr>
          <p:cNvCxnSpPr>
            <a:cxnSpLocks/>
            <a:stCxn id="274" idx="2"/>
            <a:endCxn id="327" idx="0"/>
          </p:cNvCxnSpPr>
          <p:nvPr/>
        </p:nvCxnSpPr>
        <p:spPr>
          <a:xfrm>
            <a:off x="6485965" y="4005685"/>
            <a:ext cx="26088" cy="180537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1B2BC51B-428E-07DB-C339-E6BE26F8DB25}"/>
              </a:ext>
            </a:extLst>
          </p:cNvPr>
          <p:cNvCxnSpPr>
            <a:cxnSpLocks/>
            <a:endCxn id="118" idx="2"/>
          </p:cNvCxnSpPr>
          <p:nvPr/>
        </p:nvCxnSpPr>
        <p:spPr>
          <a:xfrm flipH="1">
            <a:off x="3406645" y="4034828"/>
            <a:ext cx="3079320" cy="1607132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19DC2C7-52E6-C643-93C4-9E0E3C73E3B6}"/>
              </a:ext>
            </a:extLst>
          </p:cNvPr>
          <p:cNvSpPr txBox="1"/>
          <p:nvPr/>
        </p:nvSpPr>
        <p:spPr>
          <a:xfrm>
            <a:off x="3799912" y="3649226"/>
            <a:ext cx="68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D00B8D8-A2A2-CE9E-44CB-F007C005D2F4}"/>
              </a:ext>
            </a:extLst>
          </p:cNvPr>
          <p:cNvSpPr txBox="1"/>
          <p:nvPr/>
        </p:nvSpPr>
        <p:spPr>
          <a:xfrm>
            <a:off x="3759677" y="5356407"/>
            <a:ext cx="68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4EC9CC0-54D9-68E7-BF85-7BD49C951492}"/>
              </a:ext>
            </a:extLst>
          </p:cNvPr>
          <p:cNvSpPr txBox="1"/>
          <p:nvPr/>
        </p:nvSpPr>
        <p:spPr>
          <a:xfrm>
            <a:off x="2473071" y="3688446"/>
            <a:ext cx="68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09AADFC-00E3-E45B-458A-679CF0542D10}"/>
              </a:ext>
            </a:extLst>
          </p:cNvPr>
          <p:cNvSpPr txBox="1"/>
          <p:nvPr/>
        </p:nvSpPr>
        <p:spPr>
          <a:xfrm>
            <a:off x="2432836" y="5395627"/>
            <a:ext cx="68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FAC5A71-5A4B-8546-72B5-492BA2D5168E}"/>
              </a:ext>
            </a:extLst>
          </p:cNvPr>
          <p:cNvSpPr txBox="1"/>
          <p:nvPr/>
        </p:nvSpPr>
        <p:spPr>
          <a:xfrm>
            <a:off x="5648202" y="3618257"/>
            <a:ext cx="68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26ABDC4-4693-9E76-C099-82D10C00BFEA}"/>
              </a:ext>
            </a:extLst>
          </p:cNvPr>
          <p:cNvSpPr txBox="1"/>
          <p:nvPr/>
        </p:nvSpPr>
        <p:spPr>
          <a:xfrm>
            <a:off x="5607967" y="5325438"/>
            <a:ext cx="68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6E69282-EAE3-89EE-C3B3-7B79A559B499}"/>
              </a:ext>
            </a:extLst>
          </p:cNvPr>
          <p:cNvSpPr txBox="1"/>
          <p:nvPr/>
        </p:nvSpPr>
        <p:spPr>
          <a:xfrm>
            <a:off x="7008718" y="3659390"/>
            <a:ext cx="68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57F08A8-BDF9-440A-1693-C201A8774959}"/>
              </a:ext>
            </a:extLst>
          </p:cNvPr>
          <p:cNvSpPr txBox="1"/>
          <p:nvPr/>
        </p:nvSpPr>
        <p:spPr>
          <a:xfrm>
            <a:off x="6968483" y="5366571"/>
            <a:ext cx="68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EF224E1-7747-FFB1-8733-B8105C4497BA}"/>
              </a:ext>
            </a:extLst>
          </p:cNvPr>
          <p:cNvSpPr txBox="1"/>
          <p:nvPr/>
        </p:nvSpPr>
        <p:spPr>
          <a:xfrm>
            <a:off x="8748034" y="3608527"/>
            <a:ext cx="68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3D69400-A289-3E37-2FF1-03F602C549D2}"/>
              </a:ext>
            </a:extLst>
          </p:cNvPr>
          <p:cNvSpPr txBox="1"/>
          <p:nvPr/>
        </p:nvSpPr>
        <p:spPr>
          <a:xfrm>
            <a:off x="8707799" y="5315708"/>
            <a:ext cx="68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2D97AA23-9E76-6850-665E-B249FDCAD7FA}"/>
              </a:ext>
            </a:extLst>
          </p:cNvPr>
          <p:cNvSpPr txBox="1"/>
          <p:nvPr/>
        </p:nvSpPr>
        <p:spPr>
          <a:xfrm>
            <a:off x="10102993" y="3669895"/>
            <a:ext cx="68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465" name="文字方塊 464">
            <a:extLst>
              <a:ext uri="{FF2B5EF4-FFF2-40B4-BE49-F238E27FC236}">
                <a16:creationId xmlns:a16="http://schemas.microsoft.com/office/drawing/2014/main" id="{00CB9ACF-752E-FA3D-E357-B44FDDC58F2F}"/>
              </a:ext>
            </a:extLst>
          </p:cNvPr>
          <p:cNvSpPr txBox="1"/>
          <p:nvPr/>
        </p:nvSpPr>
        <p:spPr>
          <a:xfrm>
            <a:off x="10062758" y="5377076"/>
            <a:ext cx="68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cxnSp>
        <p:nvCxnSpPr>
          <p:cNvPr id="466" name="直線單箭頭接點 465">
            <a:extLst>
              <a:ext uri="{FF2B5EF4-FFF2-40B4-BE49-F238E27FC236}">
                <a16:creationId xmlns:a16="http://schemas.microsoft.com/office/drawing/2014/main" id="{2F93379A-DAF3-CBF5-50C1-9FD25039C37F}"/>
              </a:ext>
            </a:extLst>
          </p:cNvPr>
          <p:cNvCxnSpPr>
            <a:cxnSpLocks/>
            <a:stCxn id="273" idx="2"/>
            <a:endCxn id="439" idx="3"/>
          </p:cNvCxnSpPr>
          <p:nvPr/>
        </p:nvCxnSpPr>
        <p:spPr>
          <a:xfrm>
            <a:off x="6485965" y="4164087"/>
            <a:ext cx="3211696" cy="1469503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直線單箭頭接點 471">
            <a:extLst>
              <a:ext uri="{FF2B5EF4-FFF2-40B4-BE49-F238E27FC236}">
                <a16:creationId xmlns:a16="http://schemas.microsoft.com/office/drawing/2014/main" id="{6C2CDC2E-6F1C-23B7-9A13-3EBEDFD03CC4}"/>
              </a:ext>
            </a:extLst>
          </p:cNvPr>
          <p:cNvCxnSpPr>
            <a:cxnSpLocks/>
          </p:cNvCxnSpPr>
          <p:nvPr/>
        </p:nvCxnSpPr>
        <p:spPr>
          <a:xfrm>
            <a:off x="6505949" y="3999098"/>
            <a:ext cx="26088" cy="1805376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直線單箭頭接點 472">
            <a:extLst>
              <a:ext uri="{FF2B5EF4-FFF2-40B4-BE49-F238E27FC236}">
                <a16:creationId xmlns:a16="http://schemas.microsoft.com/office/drawing/2014/main" id="{59C511BC-C130-F856-C4BF-EB6DAD395D1A}"/>
              </a:ext>
            </a:extLst>
          </p:cNvPr>
          <p:cNvCxnSpPr>
            <a:cxnSpLocks/>
            <a:stCxn id="273" idx="3"/>
            <a:endCxn id="384" idx="3"/>
          </p:cNvCxnSpPr>
          <p:nvPr/>
        </p:nvCxnSpPr>
        <p:spPr>
          <a:xfrm flipV="1">
            <a:off x="6566165" y="3986659"/>
            <a:ext cx="3105408" cy="94215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直線單箭頭接點 475">
            <a:extLst>
              <a:ext uri="{FF2B5EF4-FFF2-40B4-BE49-F238E27FC236}">
                <a16:creationId xmlns:a16="http://schemas.microsoft.com/office/drawing/2014/main" id="{8D20D3CF-A4B7-553B-E2FD-708E32D98D34}"/>
              </a:ext>
            </a:extLst>
          </p:cNvPr>
          <p:cNvCxnSpPr>
            <a:cxnSpLocks/>
            <a:stCxn id="56" idx="3"/>
            <a:endCxn id="273" idx="1"/>
          </p:cNvCxnSpPr>
          <p:nvPr/>
        </p:nvCxnSpPr>
        <p:spPr>
          <a:xfrm>
            <a:off x="3460757" y="3911816"/>
            <a:ext cx="2945008" cy="169058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5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Loss function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BC40F8E-B75F-F31C-7BBA-FBD5442DE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756135"/>
            <a:ext cx="9601200" cy="5101865"/>
          </a:xfrm>
        </p:spPr>
        <p:txBody>
          <a:bodyPr>
            <a:normAutofit/>
          </a:bodyPr>
          <a:lstStyle/>
          <a:p>
            <a:r>
              <a:rPr lang="en-US" altLang="zh-TW" dirty="0"/>
              <a:t>Overall loss :</a:t>
            </a:r>
            <a:r>
              <a:rPr lang="zh-TW" altLang="en-US" dirty="0"/>
              <a:t> 取平均</a:t>
            </a:r>
            <a:endParaRPr lang="en-US" altLang="zh-TW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2BC4AC1-6B17-5A04-FF11-3112D95DB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75" y="2874149"/>
            <a:ext cx="5182049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28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Loss function</a:t>
            </a:r>
            <a:endParaRPr lang="zh-TW" altLang="en-US" dirty="0"/>
          </a:p>
        </p:txBody>
      </p:sp>
      <p:pic>
        <p:nvPicPr>
          <p:cNvPr id="4" name="內容版面配置區 6">
            <a:extLst>
              <a:ext uri="{FF2B5EF4-FFF2-40B4-BE49-F238E27FC236}">
                <a16:creationId xmlns:a16="http://schemas.microsoft.com/office/drawing/2014/main" id="{7F1D29FC-F8CB-20BD-412E-5E360126C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2" r="1361" b="598"/>
          <a:stretch/>
        </p:blipFill>
        <p:spPr>
          <a:xfrm>
            <a:off x="1169516" y="1681506"/>
            <a:ext cx="5405073" cy="4451627"/>
          </a:xfrm>
          <a:prstGeom prst="rect">
            <a:avLst/>
          </a:prstGeom>
        </p:spPr>
      </p:pic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729B3077-7BE9-9677-F506-09DEA2BE68B3}"/>
              </a:ext>
            </a:extLst>
          </p:cNvPr>
          <p:cNvCxnSpPr>
            <a:cxnSpLocks/>
          </p:cNvCxnSpPr>
          <p:nvPr/>
        </p:nvCxnSpPr>
        <p:spPr>
          <a:xfrm>
            <a:off x="6695282" y="2746028"/>
            <a:ext cx="81001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圖片 10">
            <a:extLst>
              <a:ext uri="{FF2B5EF4-FFF2-40B4-BE49-F238E27FC236}">
                <a16:creationId xmlns:a16="http://schemas.microsoft.com/office/drawing/2014/main" id="{C49A146E-663E-7166-DB3B-C13501A9F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92" y="4848469"/>
            <a:ext cx="2415749" cy="57917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CC8B332-5B4D-4C6F-F1EF-2C2ED48D0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93" y="3657172"/>
            <a:ext cx="2415749" cy="57917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2F921922-3915-5AB9-9970-58054827A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93" y="2513847"/>
            <a:ext cx="2415749" cy="579170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4D18529D-48A9-9D20-5504-1650711B09E3}"/>
              </a:ext>
            </a:extLst>
          </p:cNvPr>
          <p:cNvSpPr txBox="1"/>
          <p:nvPr/>
        </p:nvSpPr>
        <p:spPr>
          <a:xfrm rot="16200000">
            <a:off x="8354702" y="1719485"/>
            <a:ext cx="68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AF7AADD5-23C9-0BB1-CDAF-C58B51BC6646}"/>
              </a:ext>
            </a:extLst>
          </p:cNvPr>
          <p:cNvCxnSpPr>
            <a:cxnSpLocks/>
          </p:cNvCxnSpPr>
          <p:nvPr/>
        </p:nvCxnSpPr>
        <p:spPr>
          <a:xfrm>
            <a:off x="6695282" y="3925359"/>
            <a:ext cx="81001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2C57977B-D0FF-79A5-142F-5ABAFAE0AB6D}"/>
              </a:ext>
            </a:extLst>
          </p:cNvPr>
          <p:cNvCxnSpPr>
            <a:cxnSpLocks/>
          </p:cNvCxnSpPr>
          <p:nvPr/>
        </p:nvCxnSpPr>
        <p:spPr>
          <a:xfrm>
            <a:off x="6695282" y="5138054"/>
            <a:ext cx="81001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EA0CDE68-13AE-60C1-572C-EE576F121751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0041742" y="2803432"/>
            <a:ext cx="648655" cy="8207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D1173233-99F5-5E7E-2812-6AA7203A5EA7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10041742" y="3946757"/>
            <a:ext cx="68467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715DDCE4-B473-2D16-978A-B3434E269872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10041741" y="4341444"/>
            <a:ext cx="648656" cy="7966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6B7DDB49-5626-A2D5-4DE2-7D50C8FC04C6}"/>
              </a:ext>
            </a:extLst>
          </p:cNvPr>
          <p:cNvSpPr txBox="1"/>
          <p:nvPr/>
        </p:nvSpPr>
        <p:spPr>
          <a:xfrm>
            <a:off x="10690397" y="3663749"/>
            <a:ext cx="1560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Average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59707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實驗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BC40F8E-B75F-F31C-7BBA-FBD5442DE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756135"/>
            <a:ext cx="9601200" cy="5101865"/>
          </a:xfrm>
        </p:spPr>
        <p:txBody>
          <a:bodyPr>
            <a:normAutofit/>
          </a:bodyPr>
          <a:lstStyle/>
          <a:p>
            <a:r>
              <a:rPr lang="en-US" altLang="zh-TW" dirty="0"/>
              <a:t>Classification, Forecasting, and Anomaly detection</a:t>
            </a:r>
          </a:p>
          <a:p>
            <a:r>
              <a:rPr lang="zh-TW" altLang="en-US" dirty="0"/>
              <a:t>效果都比現有的</a:t>
            </a:r>
            <a:r>
              <a:rPr lang="en-US" altLang="zh-TW" dirty="0"/>
              <a:t>State-of-the-Art</a:t>
            </a:r>
            <a:r>
              <a:rPr lang="zh-TW" altLang="en-US" dirty="0"/>
              <a:t> </a:t>
            </a:r>
            <a:r>
              <a:rPr lang="en-US" altLang="zh-TW" dirty="0"/>
              <a:t>model</a:t>
            </a:r>
            <a:r>
              <a:rPr lang="zh-TW" altLang="en-US" dirty="0"/>
              <a:t> 好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04488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Classification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BAB627A-97ED-9EF4-6B57-80BF8C7C4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79978"/>
            <a:ext cx="9601200" cy="2192144"/>
          </a:xfrm>
        </p:spPr>
      </p:pic>
      <p:sp>
        <p:nvSpPr>
          <p:cNvPr id="5" name="內容版面配置區 5">
            <a:extLst>
              <a:ext uri="{FF2B5EF4-FFF2-40B4-BE49-F238E27FC236}">
                <a16:creationId xmlns:a16="http://schemas.microsoft.com/office/drawing/2014/main" id="{7AD429EF-C2A9-F7A6-97F9-37AC21116EE5}"/>
              </a:ext>
            </a:extLst>
          </p:cNvPr>
          <p:cNvSpPr txBox="1">
            <a:spLocks/>
          </p:cNvSpPr>
          <p:nvPr/>
        </p:nvSpPr>
        <p:spPr>
          <a:xfrm>
            <a:off x="1295400" y="3945504"/>
            <a:ext cx="9601200" cy="2665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Classification algorithm : SVM classifier with RBF kernel </a:t>
            </a:r>
          </a:p>
          <a:p>
            <a:r>
              <a:rPr lang="en-US" altLang="zh-TW" dirty="0"/>
              <a:t>Accuracy, Rank, Training time</a:t>
            </a:r>
            <a:r>
              <a:rPr lang="zh-TW" altLang="en-US" dirty="0"/>
              <a:t> 都比其他 </a:t>
            </a:r>
            <a:r>
              <a:rPr lang="en-US" altLang="zh-TW" dirty="0"/>
              <a:t>model</a:t>
            </a:r>
            <a:r>
              <a:rPr lang="zh-TW" altLang="en-US" dirty="0"/>
              <a:t> 強</a:t>
            </a:r>
            <a:endParaRPr lang="en-US" altLang="zh-TW" dirty="0"/>
          </a:p>
          <a:p>
            <a:r>
              <a:rPr lang="zh-TW" altLang="en-US" dirty="0"/>
              <a:t>作者提出的理由是因為</a:t>
            </a:r>
            <a:r>
              <a:rPr lang="en-US" altLang="zh-TW" dirty="0"/>
              <a:t>TS2vec</a:t>
            </a:r>
            <a:r>
              <a:rPr lang="zh-TW" altLang="en-US" dirty="0"/>
              <a:t>有考量多尺度的特徵</a:t>
            </a:r>
            <a:endParaRPr lang="en-US" altLang="zh-TW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E854A29-3266-71E3-D27E-893499076D0E}"/>
              </a:ext>
            </a:extLst>
          </p:cNvPr>
          <p:cNvSpPr/>
          <p:nvPr/>
        </p:nvSpPr>
        <p:spPr>
          <a:xfrm>
            <a:off x="1485900" y="3360420"/>
            <a:ext cx="8864731" cy="266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97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過往方法的問題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B693C0-2EE0-1183-AAD0-7F553AB9E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38300"/>
            <a:ext cx="10977513" cy="4875622"/>
          </a:xfrm>
        </p:spPr>
        <p:txBody>
          <a:bodyPr/>
          <a:lstStyle/>
          <a:p>
            <a:r>
              <a:rPr lang="en-US" altLang="zh-TW" dirty="0"/>
              <a:t>Instance-level representations</a:t>
            </a:r>
            <a:r>
              <a:rPr lang="zh-TW" altLang="en-US" dirty="0"/>
              <a:t>：描述單一</a:t>
            </a:r>
            <a:r>
              <a:rPr lang="en-US" altLang="zh-TW" dirty="0"/>
              <a:t>time-series</a:t>
            </a:r>
            <a:r>
              <a:rPr lang="zh-TW" altLang="en-US" dirty="0"/>
              <a:t> </a:t>
            </a:r>
            <a:r>
              <a:rPr lang="en-US" altLang="zh-TW" dirty="0"/>
              <a:t>instance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在</a:t>
            </a:r>
            <a:r>
              <a:rPr lang="en-US" altLang="zh-TW" dirty="0"/>
              <a:t>Classification</a:t>
            </a:r>
            <a:r>
              <a:rPr lang="zh-TW" altLang="en-US" dirty="0"/>
              <a:t>有很好的效果，但在細節的表示上效果差</a:t>
            </a:r>
            <a:r>
              <a:rPr lang="en-US" altLang="zh-TW" dirty="0"/>
              <a:t>(forecast, abnormality detection)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Contrastive</a:t>
            </a:r>
            <a:r>
              <a:rPr lang="zh-TW" altLang="en-US" dirty="0"/>
              <a:t> </a:t>
            </a:r>
            <a:r>
              <a:rPr lang="en-US" altLang="zh-TW" dirty="0"/>
              <a:t>learning</a:t>
            </a:r>
            <a:r>
              <a:rPr lang="zh-TW" altLang="en-US" dirty="0"/>
              <a:t>：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TNC/T-Loss</a:t>
            </a:r>
            <a:r>
              <a:rPr lang="zh-TW" altLang="en-US" dirty="0"/>
              <a:t>：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TNC</a:t>
            </a:r>
            <a:r>
              <a:rPr lang="zh-TW" altLang="en-US" dirty="0"/>
              <a:t>用固定長度的</a:t>
            </a:r>
            <a:r>
              <a:rPr lang="en-US" altLang="zh-TW" dirty="0"/>
              <a:t>segment</a:t>
            </a:r>
            <a:r>
              <a:rPr lang="zh-TW" altLang="en-US" dirty="0"/>
              <a:t>來比對；</a:t>
            </a:r>
            <a:r>
              <a:rPr lang="en-US" altLang="zh-TW" dirty="0">
                <a:solidFill>
                  <a:schemeClr val="tx1"/>
                </a:solidFill>
              </a:rPr>
              <a:t>T-Loss</a:t>
            </a:r>
            <a:r>
              <a:rPr lang="zh-TW" altLang="en-US" dirty="0">
                <a:solidFill>
                  <a:schemeClr val="tx1"/>
                </a:solidFill>
              </a:rPr>
              <a:t>用隨機長度的</a:t>
            </a:r>
            <a:r>
              <a:rPr lang="en-US" altLang="zh-TW" dirty="0">
                <a:solidFill>
                  <a:schemeClr val="tx1"/>
                </a:solidFill>
              </a:rPr>
              <a:t>segment</a:t>
            </a:r>
            <a:r>
              <a:rPr lang="zh-TW" altLang="en-US" dirty="0">
                <a:solidFill>
                  <a:schemeClr val="tx1"/>
                </a:solidFill>
              </a:rPr>
              <a:t>取</a:t>
            </a:r>
            <a:r>
              <a:rPr lang="en-US" altLang="zh-TW" dirty="0"/>
              <a:t>positive pairs</a:t>
            </a: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>
                <a:solidFill>
                  <a:schemeClr val="tx1"/>
                </a:solidFill>
              </a:rPr>
              <a:t>過強地假設和</a:t>
            </a:r>
            <a:r>
              <a:rPr lang="en-US" altLang="zh-TW" dirty="0">
                <a:solidFill>
                  <a:schemeClr val="tx1"/>
                </a:solidFill>
              </a:rPr>
              <a:t>NLP/CV</a:t>
            </a:r>
            <a:r>
              <a:rPr lang="zh-TW" altLang="en-US" dirty="0">
                <a:solidFill>
                  <a:schemeClr val="tx1"/>
                </a:solidFill>
              </a:rPr>
              <a:t>有同樣性質如：</a:t>
            </a:r>
            <a:r>
              <a:rPr lang="en-US" altLang="zh-TW" dirty="0">
                <a:solidFill>
                  <a:schemeClr val="tx1"/>
                </a:solidFill>
              </a:rPr>
              <a:t>transformation-invariance and cropping-invariance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	</a:t>
            </a:r>
            <a:r>
              <a:rPr lang="zh-TW" altLang="en-US" dirty="0">
                <a:solidFill>
                  <a:schemeClr val="tx1"/>
                </a:solidFill>
              </a:rPr>
              <a:t>且</a:t>
            </a:r>
            <a:r>
              <a:rPr lang="zh-TW" altLang="en-US" dirty="0"/>
              <a:t>以上都</a:t>
            </a:r>
            <a:r>
              <a:rPr lang="zh-TW" altLang="en-US" dirty="0">
                <a:solidFill>
                  <a:schemeClr val="tx1"/>
                </a:solidFill>
              </a:rPr>
              <a:t>無法學習不同尺度的資訊以及尺度不變的資訊</a:t>
            </a:r>
            <a:r>
              <a:rPr lang="en-US" altLang="zh-TW" dirty="0">
                <a:solidFill>
                  <a:schemeClr val="tx1"/>
                </a:solidFill>
              </a:rPr>
              <a:t>(scale-invariant information) 	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6953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>
            <a:extLst>
              <a:ext uri="{FF2B5EF4-FFF2-40B4-BE49-F238E27FC236}">
                <a16:creationId xmlns:a16="http://schemas.microsoft.com/office/drawing/2014/main" id="{FC789AAE-9F8E-7206-DBBF-E0B98F3E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88" y="274273"/>
            <a:ext cx="4830341" cy="347219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Forecasting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51EA88E-FEB3-A0BB-285F-F77CFDD4B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42" y="1385740"/>
            <a:ext cx="3970821" cy="401139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22753D3-CD08-FBCB-62F7-94B2BBE2506D}"/>
              </a:ext>
            </a:extLst>
          </p:cNvPr>
          <p:cNvSpPr/>
          <p:nvPr/>
        </p:nvSpPr>
        <p:spPr>
          <a:xfrm>
            <a:off x="2301633" y="1385740"/>
            <a:ext cx="518161" cy="36673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09032E1-448B-5CA6-60CB-41DA17707C28}"/>
              </a:ext>
            </a:extLst>
          </p:cNvPr>
          <p:cNvSpPr/>
          <p:nvPr/>
        </p:nvSpPr>
        <p:spPr>
          <a:xfrm>
            <a:off x="8109958" y="424207"/>
            <a:ext cx="1206631" cy="25829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內容版面配置區 5">
            <a:extLst>
              <a:ext uri="{FF2B5EF4-FFF2-40B4-BE49-F238E27FC236}">
                <a16:creationId xmlns:a16="http://schemas.microsoft.com/office/drawing/2014/main" id="{60980902-D5CE-04B9-D8C7-62253033FB40}"/>
              </a:ext>
            </a:extLst>
          </p:cNvPr>
          <p:cNvSpPr txBox="1">
            <a:spLocks/>
          </p:cNvSpPr>
          <p:nvPr/>
        </p:nvSpPr>
        <p:spPr>
          <a:xfrm>
            <a:off x="1462142" y="5567991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Forecasting algorithm : linear regression model with L2 norm penalty</a:t>
            </a:r>
          </a:p>
          <a:p>
            <a:r>
              <a:rPr lang="zh-TW" altLang="en-US" dirty="0"/>
              <a:t>利用最後一個</a:t>
            </a:r>
            <a:r>
              <a:rPr lang="en-US" altLang="zh-TW" dirty="0"/>
              <a:t>timestamp</a:t>
            </a:r>
            <a:r>
              <a:rPr lang="zh-TW" altLang="en-US" dirty="0"/>
              <a:t>的</a:t>
            </a:r>
            <a:r>
              <a:rPr lang="en-US" altLang="zh-TW" dirty="0"/>
              <a:t>representation</a:t>
            </a:r>
            <a:r>
              <a:rPr lang="zh-TW" altLang="en-US" dirty="0"/>
              <a:t> </a:t>
            </a:r>
            <a:r>
              <a:rPr lang="en-US" altLang="zh-TW" dirty="0"/>
              <a:t>r</a:t>
            </a:r>
            <a:r>
              <a:rPr lang="en-US" altLang="zh-TW" sz="1400" dirty="0"/>
              <a:t>t</a:t>
            </a:r>
            <a:r>
              <a:rPr lang="zh-TW" altLang="en-US" dirty="0"/>
              <a:t> 預測未來 </a:t>
            </a:r>
            <a:r>
              <a:rPr lang="en-US" altLang="zh-TW" dirty="0"/>
              <a:t>H</a:t>
            </a:r>
            <a:r>
              <a:rPr lang="zh-TW" altLang="en-US" dirty="0"/>
              <a:t> 個 </a:t>
            </a:r>
            <a:r>
              <a:rPr lang="en-US" altLang="zh-TW" dirty="0"/>
              <a:t>timestamp</a:t>
            </a:r>
          </a:p>
          <a:p>
            <a:r>
              <a:rPr lang="en-US" altLang="zh-TW" dirty="0"/>
              <a:t>TS2Vec</a:t>
            </a:r>
            <a:r>
              <a:rPr lang="zh-TW" altLang="en-US" dirty="0"/>
              <a:t>可以抓到大</a:t>
            </a:r>
            <a:r>
              <a:rPr lang="en-US" altLang="zh-TW" dirty="0"/>
              <a:t>pattern</a:t>
            </a:r>
            <a:r>
              <a:rPr lang="zh-TW" altLang="en-US" dirty="0"/>
              <a:t>，也能抓到小</a:t>
            </a:r>
            <a:r>
              <a:rPr lang="en-US" altLang="zh-TW" dirty="0"/>
              <a:t>pattern(</a:t>
            </a:r>
            <a:r>
              <a:rPr lang="zh-TW" altLang="en-US" dirty="0"/>
              <a:t>右下圖</a:t>
            </a:r>
            <a:r>
              <a:rPr lang="en-US" altLang="zh-TW" dirty="0"/>
              <a:t>)</a:t>
            </a:r>
            <a:r>
              <a:rPr lang="zh-TW" altLang="en-US" dirty="0"/>
              <a:t>，速度也很快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042DD2A7-1931-6049-73B5-E1A22430E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871" y="3836534"/>
            <a:ext cx="5838806" cy="17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43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Anomaly detection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內容版面配置區 5">
                <a:extLst>
                  <a:ext uri="{FF2B5EF4-FFF2-40B4-BE49-F238E27FC236}">
                    <a16:creationId xmlns:a16="http://schemas.microsoft.com/office/drawing/2014/main" id="{60980902-D5CE-04B9-D8C7-62253033FB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839" y="4846557"/>
                <a:ext cx="11462993" cy="3581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dirty="0"/>
                  <a:t>Mask timestamp t </a:t>
                </a:r>
                <a:r>
                  <a:rPr lang="zh-TW" altLang="en-US" dirty="0"/>
                  <a:t>得出的</a:t>
                </a:r>
                <a:r>
                  <a:rPr lang="en-US" altLang="zh-TW" dirty="0"/>
                  <a:t>representation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zh-TW" altLang="en-US" dirty="0"/>
                  <a:t>，與不</a:t>
                </a:r>
                <a:r>
                  <a:rPr lang="en-US" altLang="zh-TW" dirty="0"/>
                  <a:t>mask</a:t>
                </a:r>
                <a:r>
                  <a:rPr lang="zh-TW" altLang="en-US" dirty="0"/>
                  <a:t>得出的</a:t>
                </a:r>
                <a:r>
                  <a:rPr lang="en-US" altLang="zh-TW" dirty="0"/>
                  <a:t>representation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r>
                  <a:rPr lang="zh-TW" altLang="en-US" dirty="0"/>
                  <a:t>做 </a:t>
                </a:r>
                <a:r>
                  <a:rPr lang="en-US" altLang="zh-TW" dirty="0"/>
                  <a:t>L1 distance</a:t>
                </a:r>
              </a:p>
              <a:p>
                <a:r>
                  <a:rPr lang="zh-TW" altLang="en-US" dirty="0"/>
                  <a:t>為了防止</a:t>
                </a:r>
                <a:r>
                  <a:rPr lang="en-US" altLang="zh-TW" dirty="0"/>
                  <a:t>drifting</a:t>
                </a:r>
                <a:r>
                  <a:rPr lang="zh-TW" altLang="en-US" dirty="0"/>
                  <a:t>，所以考量 </a:t>
                </a:r>
                <a:r>
                  <a:rPr lang="en-US" altLang="zh-TW" dirty="0"/>
                  <a:t>local average</a:t>
                </a:r>
                <a:r>
                  <a:rPr lang="zh-TW" altLang="en-US" dirty="0"/>
                  <a:t> 得 </a:t>
                </a:r>
                <a:r>
                  <a:rPr lang="en-US" altLang="zh-TW" dirty="0"/>
                  <a:t>anomaly score</a:t>
                </a:r>
              </a:p>
              <a:p>
                <a:r>
                  <a:rPr lang="zh-TW" altLang="en-US" dirty="0"/>
                  <a:t>如果</a:t>
                </a:r>
                <a:r>
                  <a:rPr lang="en-US" altLang="zh-TW" dirty="0"/>
                  <a:t>anomaly score</a:t>
                </a:r>
                <a:r>
                  <a:rPr lang="zh-TW" altLang="en-US" dirty="0"/>
                  <a:t>太大（超過</a:t>
                </a:r>
                <a:r>
                  <a:rPr lang="el-GR" altLang="zh-TW" dirty="0"/>
                  <a:t>µ + βσ </a:t>
                </a:r>
                <a:r>
                  <a:rPr lang="zh-TW" altLang="en-US" dirty="0"/>
                  <a:t>）則視</a:t>
                </a:r>
                <a:r>
                  <a:rPr lang="en-US" altLang="zh-TW" dirty="0"/>
                  <a:t>timestamp t </a:t>
                </a:r>
                <a:r>
                  <a:rPr lang="zh-TW" altLang="en-US" dirty="0"/>
                  <a:t>為 </a:t>
                </a:r>
                <a:r>
                  <a:rPr lang="en-US" altLang="zh-TW" dirty="0"/>
                  <a:t>anomaly</a:t>
                </a:r>
              </a:p>
              <a:p>
                <a:r>
                  <a:rPr lang="el-GR" altLang="zh-TW" dirty="0"/>
                  <a:t>µ </a:t>
                </a:r>
                <a:r>
                  <a:rPr lang="zh-TW" altLang="en-US" dirty="0"/>
                  <a:t>與 </a:t>
                </a:r>
                <a:r>
                  <a:rPr lang="el-GR" altLang="zh-TW" dirty="0"/>
                  <a:t>σ</a:t>
                </a:r>
                <a:r>
                  <a:rPr lang="zh-TW" altLang="en-US" dirty="0"/>
                  <a:t> 為全部</a:t>
                </a:r>
                <a:r>
                  <a:rPr lang="en-US" altLang="zh-TW" dirty="0"/>
                  <a:t>anomaly score</a:t>
                </a:r>
                <a:r>
                  <a:rPr lang="zh-TW" altLang="en-US" dirty="0"/>
                  <a:t>的平均與標準差</a:t>
                </a:r>
              </a:p>
            </p:txBody>
          </p:sp>
        </mc:Choice>
        <mc:Fallback xmlns="">
          <p:sp>
            <p:nvSpPr>
              <p:cNvPr id="17" name="內容版面配置區 5">
                <a:extLst>
                  <a:ext uri="{FF2B5EF4-FFF2-40B4-BE49-F238E27FC236}">
                    <a16:creationId xmlns:a16="http://schemas.microsoft.com/office/drawing/2014/main" id="{60980902-D5CE-04B9-D8C7-62253033F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39" y="4846557"/>
                <a:ext cx="11462993" cy="3581400"/>
              </a:xfrm>
              <a:prstGeom prst="rect">
                <a:avLst/>
              </a:prstGeom>
              <a:blipFill>
                <a:blip r:embed="rId2"/>
                <a:stretch>
                  <a:fillRect l="-479" t="-13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00CBBBC0-AA0D-BCDE-0F4D-5E8449717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8366"/>
            <a:ext cx="5692633" cy="407705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E46BD8E-1495-126E-3BE8-BE1D3B5C5CAB}"/>
              </a:ext>
            </a:extLst>
          </p:cNvPr>
          <p:cNvSpPr/>
          <p:nvPr/>
        </p:nvSpPr>
        <p:spPr>
          <a:xfrm>
            <a:off x="6245632" y="2171700"/>
            <a:ext cx="5387044" cy="274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CC68B0D-D974-590D-E0EC-645A2818DD15}"/>
              </a:ext>
            </a:extLst>
          </p:cNvPr>
          <p:cNvSpPr/>
          <p:nvPr/>
        </p:nvSpPr>
        <p:spPr>
          <a:xfrm>
            <a:off x="6245632" y="3657600"/>
            <a:ext cx="5387044" cy="297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2B085977-7066-D35B-FBE0-2E8A88D65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00" y="1428750"/>
            <a:ext cx="2742786" cy="32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01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Ablation Study </a:t>
            </a:r>
            <a:endParaRPr lang="zh-TW" altLang="en-US" dirty="0"/>
          </a:p>
        </p:txBody>
      </p:sp>
      <p:sp>
        <p:nvSpPr>
          <p:cNvPr id="17" name="內容版面配置區 5">
            <a:extLst>
              <a:ext uri="{FF2B5EF4-FFF2-40B4-BE49-F238E27FC236}">
                <a16:creationId xmlns:a16="http://schemas.microsoft.com/office/drawing/2014/main" id="{60980902-D5CE-04B9-D8C7-62253033FB40}"/>
              </a:ext>
            </a:extLst>
          </p:cNvPr>
          <p:cNvSpPr txBox="1">
            <a:spLocks/>
          </p:cNvSpPr>
          <p:nvPr/>
        </p:nvSpPr>
        <p:spPr>
          <a:xfrm>
            <a:off x="1371600" y="1537749"/>
            <a:ext cx="11462993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無論調整哪個部分，效果都會變差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97C86A8-037A-0A7B-2947-FAF92B7ED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4563"/>
            <a:ext cx="5326842" cy="59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50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Missing</a:t>
            </a:r>
            <a:r>
              <a:rPr lang="zh-TW" altLang="en-US" dirty="0"/>
              <a:t> </a:t>
            </a:r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17" name="內容版面配置區 5">
            <a:extLst>
              <a:ext uri="{FF2B5EF4-FFF2-40B4-BE49-F238E27FC236}">
                <a16:creationId xmlns:a16="http://schemas.microsoft.com/office/drawing/2014/main" id="{60980902-D5CE-04B9-D8C7-62253033FB40}"/>
              </a:ext>
            </a:extLst>
          </p:cNvPr>
          <p:cNvSpPr txBox="1">
            <a:spLocks/>
          </p:cNvSpPr>
          <p:nvPr/>
        </p:nvSpPr>
        <p:spPr>
          <a:xfrm>
            <a:off x="1371600" y="1537749"/>
            <a:ext cx="11462993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即使</a:t>
            </a:r>
            <a:r>
              <a:rPr lang="en-US" altLang="zh-TW" dirty="0"/>
              <a:t>testing data</a:t>
            </a:r>
            <a:r>
              <a:rPr lang="zh-TW" altLang="en-US" dirty="0"/>
              <a:t> 的 </a:t>
            </a:r>
            <a:r>
              <a:rPr lang="en-US" altLang="zh-TW" dirty="0"/>
              <a:t>missing rate</a:t>
            </a:r>
          </a:p>
          <a:p>
            <a:pPr marL="0" indent="0">
              <a:buNone/>
            </a:pPr>
            <a:r>
              <a:rPr lang="zh-TW" altLang="en-US" dirty="0"/>
              <a:t>      非常高，</a:t>
            </a:r>
            <a:r>
              <a:rPr lang="en-US" altLang="zh-TW" dirty="0"/>
              <a:t>Classification</a:t>
            </a:r>
            <a:r>
              <a:rPr lang="zh-TW" altLang="en-US" dirty="0"/>
              <a:t>也一樣有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</a:t>
            </a:r>
            <a:r>
              <a:rPr lang="zh-TW" altLang="en-US" dirty="0"/>
              <a:t>高的準確度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8398A71-F331-1704-A25B-5C5ED626C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373" y="442608"/>
            <a:ext cx="6291842" cy="57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1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論文貢獻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B693C0-2EE0-1183-AAD0-7F553AB9E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037" y="1638300"/>
            <a:ext cx="10977513" cy="4875622"/>
          </a:xfrm>
        </p:spPr>
        <p:txBody>
          <a:bodyPr/>
          <a:lstStyle/>
          <a:p>
            <a:r>
              <a:rPr lang="zh-TW" altLang="en-US" dirty="0"/>
              <a:t>提供能代表無論尺度大小的時序的 </a:t>
            </a:r>
            <a:r>
              <a:rPr lang="en-US" altLang="zh-TW" dirty="0"/>
              <a:t>(temporal)</a:t>
            </a:r>
            <a:r>
              <a:rPr lang="zh-TW" altLang="en-US" dirty="0"/>
              <a:t>、樣本的 </a:t>
            </a:r>
            <a:r>
              <a:rPr lang="en-US" altLang="zh-TW" dirty="0"/>
              <a:t>(instance-wise)</a:t>
            </a: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上下文特徵</a:t>
            </a:r>
            <a:r>
              <a:rPr lang="en-US" altLang="zh-TW" dirty="0"/>
              <a:t>(contextual information)</a:t>
            </a:r>
          </a:p>
          <a:p>
            <a:endParaRPr lang="zh-TW" altLang="en-US" dirty="0"/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76A35E40-1AEB-B796-D09E-4DCA454BBE7F}"/>
              </a:ext>
            </a:extLst>
          </p:cNvPr>
          <p:cNvCxnSpPr/>
          <p:nvPr/>
        </p:nvCxnSpPr>
        <p:spPr>
          <a:xfrm>
            <a:off x="1609886" y="5990702"/>
            <a:ext cx="33936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1B471E65-DE4F-7377-75CC-CA8277D40B5C}"/>
              </a:ext>
            </a:extLst>
          </p:cNvPr>
          <p:cNvCxnSpPr>
            <a:cxnSpLocks/>
          </p:cNvCxnSpPr>
          <p:nvPr/>
        </p:nvCxnSpPr>
        <p:spPr>
          <a:xfrm flipV="1">
            <a:off x="1609886" y="3182693"/>
            <a:ext cx="0" cy="28080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群組 5">
            <a:extLst>
              <a:ext uri="{FF2B5EF4-FFF2-40B4-BE49-F238E27FC236}">
                <a16:creationId xmlns:a16="http://schemas.microsoft.com/office/drawing/2014/main" id="{FD47A4AE-8EB6-E87D-69C4-25DAC641CA38}"/>
              </a:ext>
            </a:extLst>
          </p:cNvPr>
          <p:cNvGrpSpPr/>
          <p:nvPr/>
        </p:nvGrpSpPr>
        <p:grpSpPr>
          <a:xfrm>
            <a:off x="1891746" y="4024527"/>
            <a:ext cx="245097" cy="1781802"/>
            <a:chOff x="1771296" y="3894548"/>
            <a:chExt cx="245097" cy="178180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7008581-8898-A9D7-CC8A-3529134B25AE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77F6692-5025-4DB1-614E-5ABBDCE396A0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C5F9B25-B1E8-B0FE-1E57-5E248F126C8B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84C07E4-12F9-DE46-2C7C-D2F970F1B099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7929193-A8D9-2ACC-1136-108FD7AB15D6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1205561-F03D-2F84-E327-A4FE9B39DBC6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9227E55B-3A52-EA9C-1A1A-DCFFC6AF65D7}"/>
              </a:ext>
            </a:extLst>
          </p:cNvPr>
          <p:cNvGrpSpPr/>
          <p:nvPr/>
        </p:nvGrpSpPr>
        <p:grpSpPr>
          <a:xfrm>
            <a:off x="2336851" y="4010868"/>
            <a:ext cx="245097" cy="1781802"/>
            <a:chOff x="1771296" y="3894548"/>
            <a:chExt cx="245097" cy="178180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4FEF9A6-A795-90C9-5420-F0F62BF9BC1B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25E9537-CF72-EAB1-57DD-D8BAFE6670AE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1D5B55B-D49E-774C-DD55-F6BEB05828FC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EEDC19E-49C6-F2AE-120E-B4C0BD20F638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7ACF317-332E-1921-4F27-7029DCA4E95D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C5FC28C-B87D-C637-B270-A9C406B75108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37A78815-F019-A433-DDC5-5BEF4C13C5AE}"/>
              </a:ext>
            </a:extLst>
          </p:cNvPr>
          <p:cNvGrpSpPr/>
          <p:nvPr/>
        </p:nvGrpSpPr>
        <p:grpSpPr>
          <a:xfrm>
            <a:off x="2781956" y="4024527"/>
            <a:ext cx="245097" cy="1781802"/>
            <a:chOff x="1771296" y="3894548"/>
            <a:chExt cx="245097" cy="1781802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D1ED926-16F5-4DED-30EA-DBE8C0E2F5E0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1D9C190-BDDD-FCEB-CB68-619B8D37217D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12236D6-A90D-DC7B-1B4A-9445A3ACFFB6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B0B7C57-E599-CFC9-0442-2585EE38C809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4846AF8-FF77-3DC4-4B5A-14D3C1142B8E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84F989E-0B31-9A1E-2022-9C89AEECBE34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149FAB8B-CEB5-2CE3-D87C-17FD59BC3C1A}"/>
              </a:ext>
            </a:extLst>
          </p:cNvPr>
          <p:cNvGrpSpPr/>
          <p:nvPr/>
        </p:nvGrpSpPr>
        <p:grpSpPr>
          <a:xfrm>
            <a:off x="3227061" y="4016908"/>
            <a:ext cx="245097" cy="1781802"/>
            <a:chOff x="1771296" y="3894548"/>
            <a:chExt cx="245097" cy="1781802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D904CB7-8C67-AE26-B60F-A2CD16651060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737A9612-A0FD-CF96-3D97-51A957B4E11F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A1B2E5A-C61B-605D-E7BB-C60179C00C07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8B87F980-BF2E-36F9-4263-B63569F594CE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368277A9-81A6-558A-B194-6A986EBFFCF6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74B57018-B4EB-CC49-BFA5-8B1F5AF69D8F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1844D768-9B89-D151-B6BE-DD48BA79FF2E}"/>
              </a:ext>
            </a:extLst>
          </p:cNvPr>
          <p:cNvGrpSpPr/>
          <p:nvPr/>
        </p:nvGrpSpPr>
        <p:grpSpPr>
          <a:xfrm>
            <a:off x="3672166" y="4010667"/>
            <a:ext cx="245097" cy="1781802"/>
            <a:chOff x="1771296" y="3894548"/>
            <a:chExt cx="245097" cy="1781802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6351E60-A85D-3B4B-C6EC-44035A48CB1B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7987DD21-8421-657B-C03A-AA0B6B990DDD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1959E30F-EED0-9EE7-A191-95E753EEEEBB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46FD44FF-AC0B-CD9C-5E45-C7DF4DDFF800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7F41031F-F598-FC2C-8119-4D902AA86F6C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2265880D-2354-539A-FD7E-C0411F18F0C5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6D7167E5-0E97-CC4F-10FF-BBAFECA95F9F}"/>
              </a:ext>
            </a:extLst>
          </p:cNvPr>
          <p:cNvGrpSpPr/>
          <p:nvPr/>
        </p:nvGrpSpPr>
        <p:grpSpPr>
          <a:xfrm>
            <a:off x="4117271" y="4016908"/>
            <a:ext cx="245097" cy="1781802"/>
            <a:chOff x="1771296" y="3894548"/>
            <a:chExt cx="245097" cy="1781802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A181E81C-AEE0-0856-7615-4C203AB7086F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34C56E85-D6E9-747F-5FA8-C7D4FD718388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C115F7EE-7CD5-89DF-2AC2-47E33F7B1B6B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D62EBDE9-41E2-25BB-A8B8-D7059BF1B531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C1194D51-2078-46AE-A5B7-9AAC7B0408A2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9F0E1D3B-4345-88F4-D3A7-2E0A42A4F672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B6A013E8-552F-DB72-F658-15AB23CBBEC5}"/>
              </a:ext>
            </a:extLst>
          </p:cNvPr>
          <p:cNvSpPr txBox="1"/>
          <p:nvPr/>
        </p:nvSpPr>
        <p:spPr>
          <a:xfrm>
            <a:off x="4555409" y="5990702"/>
            <a:ext cx="150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Time</a:t>
            </a:r>
            <a:endParaRPr lang="zh-TW" altLang="en-US" sz="2800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51B5F0F5-62BD-3FC1-AFCC-BF2AA8899E85}"/>
              </a:ext>
            </a:extLst>
          </p:cNvPr>
          <p:cNvSpPr txBox="1"/>
          <p:nvPr/>
        </p:nvSpPr>
        <p:spPr>
          <a:xfrm>
            <a:off x="4447310" y="4219370"/>
            <a:ext cx="150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32DD98E8-AFE9-920C-EB6C-9F6242B11C69}"/>
              </a:ext>
            </a:extLst>
          </p:cNvPr>
          <p:cNvCxnSpPr/>
          <p:nvPr/>
        </p:nvCxnSpPr>
        <p:spPr>
          <a:xfrm>
            <a:off x="8047951" y="5990702"/>
            <a:ext cx="33936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7E4DF53B-3DE8-C1F7-784E-62726AD2C1C2}"/>
              </a:ext>
            </a:extLst>
          </p:cNvPr>
          <p:cNvCxnSpPr>
            <a:cxnSpLocks/>
          </p:cNvCxnSpPr>
          <p:nvPr/>
        </p:nvCxnSpPr>
        <p:spPr>
          <a:xfrm flipV="1">
            <a:off x="8047951" y="3182693"/>
            <a:ext cx="0" cy="28080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93622242-7AE3-9985-DC1D-4C872EE135AA}"/>
              </a:ext>
            </a:extLst>
          </p:cNvPr>
          <p:cNvGrpSpPr/>
          <p:nvPr/>
        </p:nvGrpSpPr>
        <p:grpSpPr>
          <a:xfrm>
            <a:off x="8329811" y="4024527"/>
            <a:ext cx="245097" cy="1781802"/>
            <a:chOff x="1771296" y="3894548"/>
            <a:chExt cx="245097" cy="1781802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4AE31A5E-9594-18E3-37EF-4B06D7FD1D36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1FCB953F-1CFE-BABB-235B-4BD6CEE7714B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B1E12A5C-3573-27B2-F50B-9D2E016EFF9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E8D7EF3A-BA9D-7FC7-6B0A-DDD8D5FA7E4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2216ADEE-E65E-FF86-854E-6319DAB7F6B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27CC04A7-70D6-B122-3046-A38C6390E4E3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6557CDDE-B80F-91A9-BCAC-FF202DC13D66}"/>
              </a:ext>
            </a:extLst>
          </p:cNvPr>
          <p:cNvGrpSpPr/>
          <p:nvPr/>
        </p:nvGrpSpPr>
        <p:grpSpPr>
          <a:xfrm>
            <a:off x="8774916" y="4010868"/>
            <a:ext cx="245097" cy="1781802"/>
            <a:chOff x="1771296" y="3894548"/>
            <a:chExt cx="245097" cy="1781802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03BDFB6F-2DCB-DF28-0A9B-246590F46086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BECF1EF1-DFC1-716A-F2D6-C6848B0A08CE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28257C27-8C17-000F-F599-31047D8A3F9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E821185B-701F-1ABC-2B5D-E07CD3A6874F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020AADF6-2E6E-8EFA-3FB3-B74891CEC4DD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07E910D8-F406-F988-37D6-DF66175BEC50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65475AF9-E3A0-B67F-3D0B-365492F31EE6}"/>
              </a:ext>
            </a:extLst>
          </p:cNvPr>
          <p:cNvGrpSpPr/>
          <p:nvPr/>
        </p:nvGrpSpPr>
        <p:grpSpPr>
          <a:xfrm>
            <a:off x="9220021" y="4024527"/>
            <a:ext cx="245097" cy="1781802"/>
            <a:chOff x="1771296" y="3894548"/>
            <a:chExt cx="245097" cy="1781802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ACCD7C65-AA7B-6459-37BC-28436A0080C0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9EA62C1A-7DBE-C67B-6DF2-E88220A55B27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DD012C99-7567-B8FB-C842-8D755AD8DBF3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C50FA333-53FF-209A-195A-E3335A315190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5CADA0C3-C2F6-2BD6-26CD-57B84F973E8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054C672D-140C-A250-124E-5DD4170262F8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45D0DC25-1978-1FBC-3591-FEF15B576650}"/>
              </a:ext>
            </a:extLst>
          </p:cNvPr>
          <p:cNvGrpSpPr/>
          <p:nvPr/>
        </p:nvGrpSpPr>
        <p:grpSpPr>
          <a:xfrm>
            <a:off x="9665126" y="4016908"/>
            <a:ext cx="245097" cy="1781802"/>
            <a:chOff x="1771296" y="3894548"/>
            <a:chExt cx="245097" cy="1781802"/>
          </a:xfrm>
        </p:grpSpPr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301F8C5E-DAF2-C6D8-6453-D8E1F0D5C283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4AE8E268-A2B0-891F-54D4-C07B63DEA108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CE263EFD-99F0-50C1-71D0-33598A7014F8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3EBDE8BA-9C10-5C7B-1092-C3E321C7D27B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EC756035-7CA2-9D4F-B74B-195590E02C54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9CB7EBD9-E01F-1412-4439-5A9C31C9071F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81" name="群組 80">
            <a:extLst>
              <a:ext uri="{FF2B5EF4-FFF2-40B4-BE49-F238E27FC236}">
                <a16:creationId xmlns:a16="http://schemas.microsoft.com/office/drawing/2014/main" id="{8290B097-8592-B38B-D9EA-CCEF421C299E}"/>
              </a:ext>
            </a:extLst>
          </p:cNvPr>
          <p:cNvGrpSpPr/>
          <p:nvPr/>
        </p:nvGrpSpPr>
        <p:grpSpPr>
          <a:xfrm>
            <a:off x="10110231" y="4010667"/>
            <a:ext cx="245097" cy="1781802"/>
            <a:chOff x="1771296" y="3894548"/>
            <a:chExt cx="245097" cy="1781802"/>
          </a:xfrm>
        </p:grpSpPr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FF6CC62A-8FC3-E4D4-563B-B76EBC935821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B846675F-C74D-7FF3-D6BD-D97CCAE4F044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D045B48D-8534-E711-A347-9F01BD2B91C2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7CEF9C20-8385-A4F4-89E1-842E03EFFFD1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E6581012-6CFD-7345-BCCE-6F41EA9D7AD5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3E8B76FF-B009-4765-B86E-ABA66BEEB288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8" name="群組 87">
            <a:extLst>
              <a:ext uri="{FF2B5EF4-FFF2-40B4-BE49-F238E27FC236}">
                <a16:creationId xmlns:a16="http://schemas.microsoft.com/office/drawing/2014/main" id="{A4D667B9-CC4A-5CBF-0879-D52991C27305}"/>
              </a:ext>
            </a:extLst>
          </p:cNvPr>
          <p:cNvGrpSpPr/>
          <p:nvPr/>
        </p:nvGrpSpPr>
        <p:grpSpPr>
          <a:xfrm>
            <a:off x="10555336" y="4016908"/>
            <a:ext cx="245097" cy="1781802"/>
            <a:chOff x="1771296" y="3894548"/>
            <a:chExt cx="245097" cy="1781802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37E708EB-A7B0-C7D8-FCCC-C2DA6DB00063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66449C2F-5132-5BD2-3F1A-F86DD33467F3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E4298DB5-5A3D-FDA4-811A-E03C682E171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35220D7C-3252-20BC-1D7E-1F68B6EDC0C2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4FA5C3C4-A609-1960-90AB-8CBCDF71CC4F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A54AD1C0-45F7-45BF-2B81-0829EDE3454B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6" name="文字方塊 95">
            <a:extLst>
              <a:ext uri="{FF2B5EF4-FFF2-40B4-BE49-F238E27FC236}">
                <a16:creationId xmlns:a16="http://schemas.microsoft.com/office/drawing/2014/main" id="{D8350CB3-C263-822D-35B8-1EB18E015BB2}"/>
              </a:ext>
            </a:extLst>
          </p:cNvPr>
          <p:cNvSpPr txBox="1"/>
          <p:nvPr/>
        </p:nvSpPr>
        <p:spPr>
          <a:xfrm>
            <a:off x="10993474" y="5990702"/>
            <a:ext cx="150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Time</a:t>
            </a:r>
            <a:endParaRPr lang="zh-TW" altLang="en-US" sz="2800" dirty="0"/>
          </a:p>
        </p:txBody>
      </p:sp>
      <p:sp>
        <p:nvSpPr>
          <p:cNvPr id="97" name="文字方塊 96">
            <a:extLst>
              <a:ext uri="{FF2B5EF4-FFF2-40B4-BE49-F238E27FC236}">
                <a16:creationId xmlns:a16="http://schemas.microsoft.com/office/drawing/2014/main" id="{73D1BFE2-9397-0C9E-D1CA-C6AE64695624}"/>
              </a:ext>
            </a:extLst>
          </p:cNvPr>
          <p:cNvSpPr txBox="1"/>
          <p:nvPr/>
        </p:nvSpPr>
        <p:spPr>
          <a:xfrm>
            <a:off x="10885375" y="4219370"/>
            <a:ext cx="150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779F928D-DDB5-4A91-F3E9-2530EED593ED}"/>
              </a:ext>
            </a:extLst>
          </p:cNvPr>
          <p:cNvSpPr txBox="1"/>
          <p:nvPr/>
        </p:nvSpPr>
        <p:spPr>
          <a:xfrm>
            <a:off x="4608095" y="2823662"/>
            <a:ext cx="227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instance-wise</a:t>
            </a:r>
            <a:endParaRPr lang="zh-TW" altLang="en-US" sz="2000" dirty="0"/>
          </a:p>
        </p:txBody>
      </p:sp>
      <p:sp>
        <p:nvSpPr>
          <p:cNvPr id="111" name="箭號: 迴轉箭號 110">
            <a:extLst>
              <a:ext uri="{FF2B5EF4-FFF2-40B4-BE49-F238E27FC236}">
                <a16:creationId xmlns:a16="http://schemas.microsoft.com/office/drawing/2014/main" id="{BAA40AAC-2D63-F6DD-4ECF-7E25B5C2B9E2}"/>
              </a:ext>
            </a:extLst>
          </p:cNvPr>
          <p:cNvSpPr/>
          <p:nvPr/>
        </p:nvSpPr>
        <p:spPr>
          <a:xfrm rot="10800000">
            <a:off x="2781956" y="5873885"/>
            <a:ext cx="561310" cy="52321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6621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2" name="箭號: 迴轉箭號 111">
            <a:extLst>
              <a:ext uri="{FF2B5EF4-FFF2-40B4-BE49-F238E27FC236}">
                <a16:creationId xmlns:a16="http://schemas.microsoft.com/office/drawing/2014/main" id="{132C2BA8-5BFA-F5A0-8A19-FC83BA6003C3}"/>
              </a:ext>
            </a:extLst>
          </p:cNvPr>
          <p:cNvSpPr/>
          <p:nvPr/>
        </p:nvSpPr>
        <p:spPr>
          <a:xfrm rot="10800000" flipH="1">
            <a:off x="3383340" y="5891172"/>
            <a:ext cx="561310" cy="52321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6621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F3FBBCEF-6B30-35DD-341D-2B24CDB256E1}"/>
              </a:ext>
            </a:extLst>
          </p:cNvPr>
          <p:cNvSpPr txBox="1"/>
          <p:nvPr/>
        </p:nvSpPr>
        <p:spPr>
          <a:xfrm>
            <a:off x="2659145" y="6339917"/>
            <a:ext cx="227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temporal</a:t>
            </a:r>
            <a:endParaRPr lang="zh-TW" altLang="en-US" dirty="0"/>
          </a:p>
        </p:txBody>
      </p:sp>
      <p:sp>
        <p:nvSpPr>
          <p:cNvPr id="114" name="箭號: 迴轉箭號 113">
            <a:extLst>
              <a:ext uri="{FF2B5EF4-FFF2-40B4-BE49-F238E27FC236}">
                <a16:creationId xmlns:a16="http://schemas.microsoft.com/office/drawing/2014/main" id="{8D83FBEB-21C3-128E-EEF6-47FFC0546334}"/>
              </a:ext>
            </a:extLst>
          </p:cNvPr>
          <p:cNvSpPr/>
          <p:nvPr/>
        </p:nvSpPr>
        <p:spPr>
          <a:xfrm>
            <a:off x="3262374" y="3314572"/>
            <a:ext cx="6647849" cy="52321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6621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2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論文貢獻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B693C0-2EE0-1183-AAD0-7F553AB9E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037" y="1638300"/>
            <a:ext cx="10977513" cy="4875622"/>
          </a:xfrm>
        </p:spPr>
        <p:txBody>
          <a:bodyPr/>
          <a:lstStyle/>
          <a:p>
            <a:r>
              <a:rPr lang="zh-TW" altLang="en-US" dirty="0"/>
              <a:t>提供能代表無論尺度大小的時序的 </a:t>
            </a:r>
            <a:r>
              <a:rPr lang="en-US" altLang="zh-TW" dirty="0"/>
              <a:t>(temporal)</a:t>
            </a:r>
            <a:r>
              <a:rPr lang="zh-TW" altLang="en-US" dirty="0"/>
              <a:t>、樣本的 </a:t>
            </a:r>
            <a:r>
              <a:rPr lang="en-US" altLang="zh-TW" dirty="0"/>
              <a:t>(instance-wise)</a:t>
            </a: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上下文特徵</a:t>
            </a:r>
            <a:r>
              <a:rPr lang="en-US" altLang="zh-TW" dirty="0"/>
              <a:t>(contextual information)</a:t>
            </a:r>
          </a:p>
          <a:p>
            <a:endParaRPr lang="zh-TW" altLang="en-US" dirty="0"/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76A35E40-1AEB-B796-D09E-4DCA454BBE7F}"/>
              </a:ext>
            </a:extLst>
          </p:cNvPr>
          <p:cNvCxnSpPr/>
          <p:nvPr/>
        </p:nvCxnSpPr>
        <p:spPr>
          <a:xfrm>
            <a:off x="1609886" y="5990702"/>
            <a:ext cx="33936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1B471E65-DE4F-7377-75CC-CA8277D40B5C}"/>
              </a:ext>
            </a:extLst>
          </p:cNvPr>
          <p:cNvCxnSpPr>
            <a:cxnSpLocks/>
          </p:cNvCxnSpPr>
          <p:nvPr/>
        </p:nvCxnSpPr>
        <p:spPr>
          <a:xfrm flipV="1">
            <a:off x="1609886" y="3182693"/>
            <a:ext cx="0" cy="28080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群組 5">
            <a:extLst>
              <a:ext uri="{FF2B5EF4-FFF2-40B4-BE49-F238E27FC236}">
                <a16:creationId xmlns:a16="http://schemas.microsoft.com/office/drawing/2014/main" id="{FD47A4AE-8EB6-E87D-69C4-25DAC641CA38}"/>
              </a:ext>
            </a:extLst>
          </p:cNvPr>
          <p:cNvGrpSpPr/>
          <p:nvPr/>
        </p:nvGrpSpPr>
        <p:grpSpPr>
          <a:xfrm>
            <a:off x="1891746" y="4024527"/>
            <a:ext cx="245097" cy="1781802"/>
            <a:chOff x="1771296" y="3894548"/>
            <a:chExt cx="245097" cy="178180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7008581-8898-A9D7-CC8A-3529134B25AE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77F6692-5025-4DB1-614E-5ABBDCE396A0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C5F9B25-B1E8-B0FE-1E57-5E248F126C8B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84C07E4-12F9-DE46-2C7C-D2F970F1B099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7929193-A8D9-2ACC-1136-108FD7AB15D6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1205561-F03D-2F84-E327-A4FE9B39DBC6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9227E55B-3A52-EA9C-1A1A-DCFFC6AF65D7}"/>
              </a:ext>
            </a:extLst>
          </p:cNvPr>
          <p:cNvGrpSpPr/>
          <p:nvPr/>
        </p:nvGrpSpPr>
        <p:grpSpPr>
          <a:xfrm>
            <a:off x="2336851" y="4010868"/>
            <a:ext cx="245097" cy="1781802"/>
            <a:chOff x="1771296" y="3894548"/>
            <a:chExt cx="245097" cy="178180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4FEF9A6-A795-90C9-5420-F0F62BF9BC1B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25E9537-CF72-EAB1-57DD-D8BAFE6670AE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1D5B55B-D49E-774C-DD55-F6BEB05828FC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EEDC19E-49C6-F2AE-120E-B4C0BD20F638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7ACF317-332E-1921-4F27-7029DCA4E95D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C5FC28C-B87D-C637-B270-A9C406B75108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37A78815-F019-A433-DDC5-5BEF4C13C5AE}"/>
              </a:ext>
            </a:extLst>
          </p:cNvPr>
          <p:cNvGrpSpPr/>
          <p:nvPr/>
        </p:nvGrpSpPr>
        <p:grpSpPr>
          <a:xfrm>
            <a:off x="2781956" y="4024527"/>
            <a:ext cx="245097" cy="1781802"/>
            <a:chOff x="1771296" y="3894548"/>
            <a:chExt cx="245097" cy="1781802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D1ED926-16F5-4DED-30EA-DBE8C0E2F5E0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1D9C190-BDDD-FCEB-CB68-619B8D37217D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12236D6-A90D-DC7B-1B4A-9445A3ACFFB6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B0B7C57-E599-CFC9-0442-2585EE38C809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4846AF8-FF77-3DC4-4B5A-14D3C1142B8E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84F989E-0B31-9A1E-2022-9C89AEECBE34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149FAB8B-CEB5-2CE3-D87C-17FD59BC3C1A}"/>
              </a:ext>
            </a:extLst>
          </p:cNvPr>
          <p:cNvGrpSpPr/>
          <p:nvPr/>
        </p:nvGrpSpPr>
        <p:grpSpPr>
          <a:xfrm>
            <a:off x="3227061" y="4016908"/>
            <a:ext cx="245097" cy="1781802"/>
            <a:chOff x="1771296" y="3894548"/>
            <a:chExt cx="245097" cy="1781802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D904CB7-8C67-AE26-B60F-A2CD16651060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737A9612-A0FD-CF96-3D97-51A957B4E11F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A1B2E5A-C61B-605D-E7BB-C60179C00C07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8B87F980-BF2E-36F9-4263-B63569F594CE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368277A9-81A6-558A-B194-6A986EBFFCF6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74B57018-B4EB-CC49-BFA5-8B1F5AF69D8F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1844D768-9B89-D151-B6BE-DD48BA79FF2E}"/>
              </a:ext>
            </a:extLst>
          </p:cNvPr>
          <p:cNvGrpSpPr/>
          <p:nvPr/>
        </p:nvGrpSpPr>
        <p:grpSpPr>
          <a:xfrm>
            <a:off x="3672166" y="4010667"/>
            <a:ext cx="245097" cy="1781802"/>
            <a:chOff x="1771296" y="3894548"/>
            <a:chExt cx="245097" cy="1781802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6351E60-A85D-3B4B-C6EC-44035A48CB1B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7987DD21-8421-657B-C03A-AA0B6B990DDD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1959E30F-EED0-9EE7-A191-95E753EEEEBB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46FD44FF-AC0B-CD9C-5E45-C7DF4DDFF800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7F41031F-F598-FC2C-8119-4D902AA86F6C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2265880D-2354-539A-FD7E-C0411F18F0C5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6D7167E5-0E97-CC4F-10FF-BBAFECA95F9F}"/>
              </a:ext>
            </a:extLst>
          </p:cNvPr>
          <p:cNvGrpSpPr/>
          <p:nvPr/>
        </p:nvGrpSpPr>
        <p:grpSpPr>
          <a:xfrm>
            <a:off x="4117271" y="4016908"/>
            <a:ext cx="245097" cy="1781802"/>
            <a:chOff x="1771296" y="3894548"/>
            <a:chExt cx="245097" cy="1781802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A181E81C-AEE0-0856-7615-4C203AB7086F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34C56E85-D6E9-747F-5FA8-C7D4FD718388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C115F7EE-7CD5-89DF-2AC2-47E33F7B1B6B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D62EBDE9-41E2-25BB-A8B8-D7059BF1B531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C1194D51-2078-46AE-A5B7-9AAC7B0408A2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9F0E1D3B-4345-88F4-D3A7-2E0A42A4F672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B6A013E8-552F-DB72-F658-15AB23CBBEC5}"/>
              </a:ext>
            </a:extLst>
          </p:cNvPr>
          <p:cNvSpPr txBox="1"/>
          <p:nvPr/>
        </p:nvSpPr>
        <p:spPr>
          <a:xfrm>
            <a:off x="4555409" y="5990702"/>
            <a:ext cx="150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Time</a:t>
            </a:r>
            <a:endParaRPr lang="zh-TW" altLang="en-US" sz="2800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51B5F0F5-62BD-3FC1-AFCC-BF2AA8899E85}"/>
              </a:ext>
            </a:extLst>
          </p:cNvPr>
          <p:cNvSpPr txBox="1"/>
          <p:nvPr/>
        </p:nvSpPr>
        <p:spPr>
          <a:xfrm>
            <a:off x="4447310" y="4219370"/>
            <a:ext cx="150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32DD98E8-AFE9-920C-EB6C-9F6242B11C69}"/>
              </a:ext>
            </a:extLst>
          </p:cNvPr>
          <p:cNvCxnSpPr/>
          <p:nvPr/>
        </p:nvCxnSpPr>
        <p:spPr>
          <a:xfrm>
            <a:off x="8047951" y="5990702"/>
            <a:ext cx="33936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7E4DF53B-3DE8-C1F7-784E-62726AD2C1C2}"/>
              </a:ext>
            </a:extLst>
          </p:cNvPr>
          <p:cNvCxnSpPr>
            <a:cxnSpLocks/>
          </p:cNvCxnSpPr>
          <p:nvPr/>
        </p:nvCxnSpPr>
        <p:spPr>
          <a:xfrm flipV="1">
            <a:off x="8047951" y="3182693"/>
            <a:ext cx="0" cy="28080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93622242-7AE3-9985-DC1D-4C872EE135AA}"/>
              </a:ext>
            </a:extLst>
          </p:cNvPr>
          <p:cNvGrpSpPr/>
          <p:nvPr/>
        </p:nvGrpSpPr>
        <p:grpSpPr>
          <a:xfrm>
            <a:off x="8329811" y="4024527"/>
            <a:ext cx="245097" cy="1781802"/>
            <a:chOff x="1771296" y="3894548"/>
            <a:chExt cx="245097" cy="1781802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4AE31A5E-9594-18E3-37EF-4B06D7FD1D36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1FCB953F-1CFE-BABB-235B-4BD6CEE7714B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B1E12A5C-3573-27B2-F50B-9D2E016EFF9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E8D7EF3A-BA9D-7FC7-6B0A-DDD8D5FA7E4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2216ADEE-E65E-FF86-854E-6319DAB7F6B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27CC04A7-70D6-B122-3046-A38C6390E4E3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6557CDDE-B80F-91A9-BCAC-FF202DC13D66}"/>
              </a:ext>
            </a:extLst>
          </p:cNvPr>
          <p:cNvGrpSpPr/>
          <p:nvPr/>
        </p:nvGrpSpPr>
        <p:grpSpPr>
          <a:xfrm>
            <a:off x="8774916" y="4010868"/>
            <a:ext cx="245097" cy="1781802"/>
            <a:chOff x="1771296" y="3894548"/>
            <a:chExt cx="245097" cy="1781802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03BDFB6F-2DCB-DF28-0A9B-246590F46086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BECF1EF1-DFC1-716A-F2D6-C6848B0A08CE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28257C27-8C17-000F-F599-31047D8A3F9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E821185B-701F-1ABC-2B5D-E07CD3A6874F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020AADF6-2E6E-8EFA-3FB3-B74891CEC4DD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07E910D8-F406-F988-37D6-DF66175BEC50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65475AF9-E3A0-B67F-3D0B-365492F31EE6}"/>
              </a:ext>
            </a:extLst>
          </p:cNvPr>
          <p:cNvGrpSpPr/>
          <p:nvPr/>
        </p:nvGrpSpPr>
        <p:grpSpPr>
          <a:xfrm>
            <a:off x="9220021" y="4024527"/>
            <a:ext cx="245097" cy="1781802"/>
            <a:chOff x="1771296" y="3894548"/>
            <a:chExt cx="245097" cy="1781802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ACCD7C65-AA7B-6459-37BC-28436A0080C0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9EA62C1A-7DBE-C67B-6DF2-E88220A55B27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DD012C99-7567-B8FB-C842-8D755AD8DBF3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C50FA333-53FF-209A-195A-E3335A315190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5CADA0C3-C2F6-2BD6-26CD-57B84F973E8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054C672D-140C-A250-124E-5DD4170262F8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45D0DC25-1978-1FBC-3591-FEF15B576650}"/>
              </a:ext>
            </a:extLst>
          </p:cNvPr>
          <p:cNvGrpSpPr/>
          <p:nvPr/>
        </p:nvGrpSpPr>
        <p:grpSpPr>
          <a:xfrm>
            <a:off x="9665126" y="4016908"/>
            <a:ext cx="245097" cy="1781802"/>
            <a:chOff x="1771296" y="3894548"/>
            <a:chExt cx="245097" cy="1781802"/>
          </a:xfrm>
        </p:grpSpPr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301F8C5E-DAF2-C6D8-6453-D8E1F0D5C283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4AE8E268-A2B0-891F-54D4-C07B63DEA108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CE263EFD-99F0-50C1-71D0-33598A7014F8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3EBDE8BA-9C10-5C7B-1092-C3E321C7D27B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EC756035-7CA2-9D4F-B74B-195590E02C54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9CB7EBD9-E01F-1412-4439-5A9C31C9071F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81" name="群組 80">
            <a:extLst>
              <a:ext uri="{FF2B5EF4-FFF2-40B4-BE49-F238E27FC236}">
                <a16:creationId xmlns:a16="http://schemas.microsoft.com/office/drawing/2014/main" id="{8290B097-8592-B38B-D9EA-CCEF421C299E}"/>
              </a:ext>
            </a:extLst>
          </p:cNvPr>
          <p:cNvGrpSpPr/>
          <p:nvPr/>
        </p:nvGrpSpPr>
        <p:grpSpPr>
          <a:xfrm>
            <a:off x="10110231" y="4010667"/>
            <a:ext cx="245097" cy="1781802"/>
            <a:chOff x="1771296" y="3894548"/>
            <a:chExt cx="245097" cy="1781802"/>
          </a:xfrm>
        </p:grpSpPr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FF6CC62A-8FC3-E4D4-563B-B76EBC935821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B846675F-C74D-7FF3-D6BD-D97CCAE4F044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D045B48D-8534-E711-A347-9F01BD2B91C2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7CEF9C20-8385-A4F4-89E1-842E03EFFFD1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E6581012-6CFD-7345-BCCE-6F41EA9D7AD5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3E8B76FF-B009-4765-B86E-ABA66BEEB288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8" name="群組 87">
            <a:extLst>
              <a:ext uri="{FF2B5EF4-FFF2-40B4-BE49-F238E27FC236}">
                <a16:creationId xmlns:a16="http://schemas.microsoft.com/office/drawing/2014/main" id="{A4D667B9-CC4A-5CBF-0879-D52991C27305}"/>
              </a:ext>
            </a:extLst>
          </p:cNvPr>
          <p:cNvGrpSpPr/>
          <p:nvPr/>
        </p:nvGrpSpPr>
        <p:grpSpPr>
          <a:xfrm>
            <a:off x="10555336" y="4016908"/>
            <a:ext cx="245097" cy="1781802"/>
            <a:chOff x="1771296" y="3894548"/>
            <a:chExt cx="245097" cy="1781802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37E708EB-A7B0-C7D8-FCCC-C2DA6DB00063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66449C2F-5132-5BD2-3F1A-F86DD33467F3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E4298DB5-5A3D-FDA4-811A-E03C682E171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35220D7C-3252-20BC-1D7E-1F68B6EDC0C2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4FA5C3C4-A609-1960-90AB-8CBCDF71CC4F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A54AD1C0-45F7-45BF-2B81-0829EDE3454B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6" name="文字方塊 95">
            <a:extLst>
              <a:ext uri="{FF2B5EF4-FFF2-40B4-BE49-F238E27FC236}">
                <a16:creationId xmlns:a16="http://schemas.microsoft.com/office/drawing/2014/main" id="{D8350CB3-C263-822D-35B8-1EB18E015BB2}"/>
              </a:ext>
            </a:extLst>
          </p:cNvPr>
          <p:cNvSpPr txBox="1"/>
          <p:nvPr/>
        </p:nvSpPr>
        <p:spPr>
          <a:xfrm>
            <a:off x="10993474" y="5990702"/>
            <a:ext cx="150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Time</a:t>
            </a:r>
            <a:endParaRPr lang="zh-TW" altLang="en-US" sz="2800" dirty="0"/>
          </a:p>
        </p:txBody>
      </p:sp>
      <p:sp>
        <p:nvSpPr>
          <p:cNvPr id="97" name="文字方塊 96">
            <a:extLst>
              <a:ext uri="{FF2B5EF4-FFF2-40B4-BE49-F238E27FC236}">
                <a16:creationId xmlns:a16="http://schemas.microsoft.com/office/drawing/2014/main" id="{73D1BFE2-9397-0C9E-D1CA-C6AE64695624}"/>
              </a:ext>
            </a:extLst>
          </p:cNvPr>
          <p:cNvSpPr txBox="1"/>
          <p:nvPr/>
        </p:nvSpPr>
        <p:spPr>
          <a:xfrm>
            <a:off x="10885375" y="4219370"/>
            <a:ext cx="150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779F928D-DDB5-4A91-F3E9-2530EED593ED}"/>
              </a:ext>
            </a:extLst>
          </p:cNvPr>
          <p:cNvSpPr txBox="1"/>
          <p:nvPr/>
        </p:nvSpPr>
        <p:spPr>
          <a:xfrm>
            <a:off x="4787621" y="2646095"/>
            <a:ext cx="227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instance-wise</a:t>
            </a:r>
            <a:endParaRPr lang="zh-TW" altLang="en-US" sz="2000" dirty="0"/>
          </a:p>
        </p:txBody>
      </p:sp>
      <p:sp>
        <p:nvSpPr>
          <p:cNvPr id="112" name="箭號: 迴轉箭號 111">
            <a:extLst>
              <a:ext uri="{FF2B5EF4-FFF2-40B4-BE49-F238E27FC236}">
                <a16:creationId xmlns:a16="http://schemas.microsoft.com/office/drawing/2014/main" id="{132C2BA8-5BFA-F5A0-8A19-FC83BA6003C3}"/>
              </a:ext>
            </a:extLst>
          </p:cNvPr>
          <p:cNvSpPr/>
          <p:nvPr/>
        </p:nvSpPr>
        <p:spPr>
          <a:xfrm rot="10800000" flipH="1">
            <a:off x="3243056" y="6066664"/>
            <a:ext cx="979025" cy="30425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6621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F3FBBCEF-6B30-35DD-341D-2B24CDB256E1}"/>
              </a:ext>
            </a:extLst>
          </p:cNvPr>
          <p:cNvSpPr txBox="1"/>
          <p:nvPr/>
        </p:nvSpPr>
        <p:spPr>
          <a:xfrm>
            <a:off x="2659145" y="6339917"/>
            <a:ext cx="227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temporal</a:t>
            </a:r>
            <a:endParaRPr lang="zh-TW" altLang="en-US" dirty="0"/>
          </a:p>
        </p:txBody>
      </p:sp>
      <p:sp>
        <p:nvSpPr>
          <p:cNvPr id="114" name="箭號: 迴轉箭號 113">
            <a:extLst>
              <a:ext uri="{FF2B5EF4-FFF2-40B4-BE49-F238E27FC236}">
                <a16:creationId xmlns:a16="http://schemas.microsoft.com/office/drawing/2014/main" id="{8D83FBEB-21C3-128E-EEF6-47FFC0546334}"/>
              </a:ext>
            </a:extLst>
          </p:cNvPr>
          <p:cNvSpPr/>
          <p:nvPr/>
        </p:nvSpPr>
        <p:spPr>
          <a:xfrm>
            <a:off x="3108961" y="3087290"/>
            <a:ext cx="6556165" cy="52321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6621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8" name="左中括弧 97">
            <a:extLst>
              <a:ext uri="{FF2B5EF4-FFF2-40B4-BE49-F238E27FC236}">
                <a16:creationId xmlns:a16="http://schemas.microsoft.com/office/drawing/2014/main" id="{5F45C1DE-17F4-9161-BD0D-17F09F7CD52E}"/>
              </a:ext>
            </a:extLst>
          </p:cNvPr>
          <p:cNvSpPr/>
          <p:nvPr/>
        </p:nvSpPr>
        <p:spPr>
          <a:xfrm rot="5400000">
            <a:off x="3054300" y="3372641"/>
            <a:ext cx="232280" cy="887119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左中括弧 98">
            <a:extLst>
              <a:ext uri="{FF2B5EF4-FFF2-40B4-BE49-F238E27FC236}">
                <a16:creationId xmlns:a16="http://schemas.microsoft.com/office/drawing/2014/main" id="{C7012D9B-B2EF-D86C-48EC-536D9C10AEF5}"/>
              </a:ext>
            </a:extLst>
          </p:cNvPr>
          <p:cNvSpPr/>
          <p:nvPr/>
        </p:nvSpPr>
        <p:spPr>
          <a:xfrm rot="5400000">
            <a:off x="9463847" y="3300085"/>
            <a:ext cx="246417" cy="867263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左中括弧 47">
            <a:extLst>
              <a:ext uri="{FF2B5EF4-FFF2-40B4-BE49-F238E27FC236}">
                <a16:creationId xmlns:a16="http://schemas.microsoft.com/office/drawing/2014/main" id="{742BFD45-3CAF-823A-CB70-6B489A4DAA12}"/>
              </a:ext>
            </a:extLst>
          </p:cNvPr>
          <p:cNvSpPr/>
          <p:nvPr/>
        </p:nvSpPr>
        <p:spPr>
          <a:xfrm rot="5400000" flipH="1">
            <a:off x="3015142" y="5573063"/>
            <a:ext cx="232278" cy="808798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箭號: 迴轉箭號 94">
            <a:extLst>
              <a:ext uri="{FF2B5EF4-FFF2-40B4-BE49-F238E27FC236}">
                <a16:creationId xmlns:a16="http://schemas.microsoft.com/office/drawing/2014/main" id="{A354945D-CB19-2211-3C4A-C0C096F73CB3}"/>
              </a:ext>
            </a:extLst>
          </p:cNvPr>
          <p:cNvSpPr/>
          <p:nvPr/>
        </p:nvSpPr>
        <p:spPr>
          <a:xfrm rot="10800000">
            <a:off x="2135326" y="6066665"/>
            <a:ext cx="911775" cy="30425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6621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0" name="左中括弧 99">
            <a:extLst>
              <a:ext uri="{FF2B5EF4-FFF2-40B4-BE49-F238E27FC236}">
                <a16:creationId xmlns:a16="http://schemas.microsoft.com/office/drawing/2014/main" id="{13E5C087-59A2-8CD8-A5ED-F123D8C67F02}"/>
              </a:ext>
            </a:extLst>
          </p:cNvPr>
          <p:cNvSpPr/>
          <p:nvPr/>
        </p:nvSpPr>
        <p:spPr>
          <a:xfrm rot="5400000" flipH="1">
            <a:off x="3914518" y="5560816"/>
            <a:ext cx="232279" cy="833296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左中括弧 100">
            <a:extLst>
              <a:ext uri="{FF2B5EF4-FFF2-40B4-BE49-F238E27FC236}">
                <a16:creationId xmlns:a16="http://schemas.microsoft.com/office/drawing/2014/main" id="{2FC6A685-F2DD-170A-915C-18F89E360328}"/>
              </a:ext>
            </a:extLst>
          </p:cNvPr>
          <p:cNvSpPr/>
          <p:nvPr/>
        </p:nvSpPr>
        <p:spPr>
          <a:xfrm rot="5400000" flipH="1">
            <a:off x="2136269" y="5562954"/>
            <a:ext cx="232279" cy="808799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38B99B59-5102-2D60-4519-7965A52F16F0}"/>
              </a:ext>
            </a:extLst>
          </p:cNvPr>
          <p:cNvSpPr txBox="1"/>
          <p:nvPr/>
        </p:nvSpPr>
        <p:spPr>
          <a:xfrm>
            <a:off x="3641648" y="3510391"/>
            <a:ext cx="250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無論尺度</a:t>
            </a:r>
          </a:p>
        </p:txBody>
      </p:sp>
    </p:spTree>
    <p:extLst>
      <p:ext uri="{BB962C8B-B14F-4D97-AF65-F5344CB8AC3E}">
        <p14:creationId xmlns:p14="http://schemas.microsoft.com/office/powerpoint/2010/main" val="41926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模型架構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BFB83FA-9D8C-1413-984D-F4628F0FE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35" y="1336641"/>
            <a:ext cx="9540143" cy="5328109"/>
          </a:xfr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3BFAD64-5EC0-F6B6-7D40-17CCB1BE2D57}"/>
              </a:ext>
            </a:extLst>
          </p:cNvPr>
          <p:cNvSpPr/>
          <p:nvPr/>
        </p:nvSpPr>
        <p:spPr>
          <a:xfrm>
            <a:off x="2130458" y="3708464"/>
            <a:ext cx="2281286" cy="5014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8A9B007-82D1-A0A4-DCC7-3D33E9C2BE14}"/>
              </a:ext>
            </a:extLst>
          </p:cNvPr>
          <p:cNvSpPr/>
          <p:nvPr/>
        </p:nvSpPr>
        <p:spPr>
          <a:xfrm>
            <a:off x="2130458" y="4619134"/>
            <a:ext cx="2281286" cy="5014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D1E09FB-CB29-06C2-0F6F-7F4E55D5BCE1}"/>
              </a:ext>
            </a:extLst>
          </p:cNvPr>
          <p:cNvSpPr txBox="1"/>
          <p:nvPr/>
        </p:nvSpPr>
        <p:spPr>
          <a:xfrm>
            <a:off x="1874737" y="5289971"/>
            <a:ext cx="291407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只有這兩個部分</a:t>
            </a:r>
            <a:endParaRPr lang="en-US" altLang="zh-TW" sz="2400" dirty="0">
              <a:solidFill>
                <a:srgbClr val="FF0000"/>
              </a:solidFill>
            </a:endParaRPr>
          </a:p>
          <a:p>
            <a:r>
              <a:rPr lang="zh-TW" altLang="en-US" sz="2400" dirty="0">
                <a:solidFill>
                  <a:srgbClr val="FF0000"/>
                </a:solidFill>
              </a:rPr>
              <a:t>在</a:t>
            </a:r>
            <a:r>
              <a:rPr lang="en-US" altLang="zh-TW" sz="2400" dirty="0">
                <a:solidFill>
                  <a:srgbClr val="FF0000"/>
                </a:solidFill>
              </a:rPr>
              <a:t>testing</a:t>
            </a:r>
            <a:r>
              <a:rPr lang="zh-TW" altLang="en-US" sz="2400" dirty="0">
                <a:solidFill>
                  <a:srgbClr val="FF0000"/>
                </a:solidFill>
              </a:rPr>
              <a:t>時會留下來</a:t>
            </a:r>
            <a:endParaRPr lang="en-US" altLang="zh-TW" sz="2400" dirty="0">
              <a:solidFill>
                <a:srgbClr val="FF0000"/>
              </a:solidFill>
            </a:endParaRPr>
          </a:p>
          <a:p>
            <a:r>
              <a:rPr lang="zh-TW" altLang="en-US" sz="2400" dirty="0">
                <a:solidFill>
                  <a:srgbClr val="FF0000"/>
                </a:solidFill>
              </a:rPr>
              <a:t>也是主要訓練對象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5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模型架構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BFB83FA-9D8C-1413-984D-F4628F0FE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15" r="68884" b="26362"/>
          <a:stretch/>
        </p:blipFill>
        <p:spPr>
          <a:xfrm>
            <a:off x="9072677" y="575624"/>
            <a:ext cx="2968494" cy="1706252"/>
          </a:xfrm>
        </p:spPr>
      </p:pic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C78DE690-0FA5-5B95-AC24-B11C0C0F82D0}"/>
              </a:ext>
            </a:extLst>
          </p:cNvPr>
          <p:cNvSpPr txBox="1">
            <a:spLocks/>
          </p:cNvSpPr>
          <p:nvPr/>
        </p:nvSpPr>
        <p:spPr>
          <a:xfrm>
            <a:off x="1371601" y="1597842"/>
            <a:ext cx="9601200" cy="487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I</a:t>
            </a:r>
            <a:r>
              <a:rPr lang="en-US" altLang="zh-TW" sz="2000" dirty="0"/>
              <a:t>nput projection layer</a:t>
            </a:r>
            <a:r>
              <a:rPr lang="zh-TW" altLang="en-US" sz="2000" dirty="0"/>
              <a:t>：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dirty="0"/>
              <a:t>	 Fully connected layer</a:t>
            </a:r>
            <a:r>
              <a:rPr lang="zh-TW" altLang="en-US" dirty="0"/>
              <a:t>，把原</a:t>
            </a:r>
            <a:r>
              <a:rPr lang="en-US" altLang="zh-TW" dirty="0"/>
              <a:t>instance</a:t>
            </a:r>
            <a:r>
              <a:rPr lang="zh-TW" altLang="en-US" dirty="0"/>
              <a:t>各</a:t>
            </a:r>
            <a:r>
              <a:rPr lang="en-US" altLang="zh-TW" dirty="0"/>
              <a:t>timestamp</a:t>
            </a:r>
            <a:r>
              <a:rPr lang="zh-TW" altLang="en-US" dirty="0"/>
              <a:t>的</a:t>
            </a:r>
            <a:r>
              <a:rPr lang="en-US" altLang="zh-TW" dirty="0"/>
              <a:t>data</a:t>
            </a:r>
          </a:p>
          <a:p>
            <a:pPr marL="0" indent="0">
              <a:buNone/>
            </a:pPr>
            <a:r>
              <a:rPr lang="en-US" altLang="zh-TW" dirty="0"/>
              <a:t>	linear</a:t>
            </a:r>
            <a:r>
              <a:rPr lang="zh-TW" altLang="en-US" dirty="0"/>
              <a:t> </a:t>
            </a:r>
            <a:r>
              <a:rPr lang="en-US" altLang="zh-TW" dirty="0"/>
              <a:t>transform</a:t>
            </a:r>
            <a:r>
              <a:rPr lang="zh-TW" altLang="en-US" dirty="0"/>
              <a:t>成更高維度的</a:t>
            </a:r>
            <a:r>
              <a:rPr lang="en-US" altLang="zh-TW" dirty="0"/>
              <a:t>latent vector</a:t>
            </a:r>
          </a:p>
          <a:p>
            <a:endParaRPr lang="en-US" altLang="zh-TW" sz="2000" dirty="0"/>
          </a:p>
          <a:p>
            <a:endParaRPr lang="en-US" altLang="zh-TW" dirty="0"/>
          </a:p>
          <a:p>
            <a:endParaRPr lang="en-US" altLang="zh-TW" sz="2000" dirty="0"/>
          </a:p>
          <a:p>
            <a:endParaRPr lang="en-US" altLang="zh-TW" sz="2000" dirty="0"/>
          </a:p>
          <a:p>
            <a:endParaRPr lang="zh-TW" altLang="en-US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526A6D34-2A54-B10E-F9DF-C32A1F82A9EF}"/>
              </a:ext>
            </a:extLst>
          </p:cNvPr>
          <p:cNvGrpSpPr/>
          <p:nvPr/>
        </p:nvGrpSpPr>
        <p:grpSpPr>
          <a:xfrm>
            <a:off x="2993772" y="3873764"/>
            <a:ext cx="245097" cy="1781802"/>
            <a:chOff x="1771296" y="3894548"/>
            <a:chExt cx="245097" cy="1781802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DAB769A-D129-2EF1-2D3F-B53BE7118CC4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F7C1134-6834-F7DD-57A2-4897981A562E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0C383A1-98D4-BA18-7F1E-674625DDCAB0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5576CD6-276A-FD17-AE4C-A271B64093AB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ED91521-CC20-E6C0-981C-AF5AA964B495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4EF3A32-7B02-B1F6-47EC-77FEF44121AF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E37E2026-2881-5810-F575-DF7644E8A539}"/>
              </a:ext>
            </a:extLst>
          </p:cNvPr>
          <p:cNvSpPr txBox="1"/>
          <p:nvPr/>
        </p:nvSpPr>
        <p:spPr>
          <a:xfrm>
            <a:off x="926632" y="4458431"/>
            <a:ext cx="1665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Dim= F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81BB691D-9A82-2AF8-D81C-4510332206C7}"/>
              </a:ext>
            </a:extLst>
          </p:cNvPr>
          <p:cNvGrpSpPr/>
          <p:nvPr/>
        </p:nvGrpSpPr>
        <p:grpSpPr>
          <a:xfrm>
            <a:off x="9314441" y="3858902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6B1A4E45-968C-4F24-6135-7FCE69633541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3B5BE112-0648-6A20-DAA2-5CF85B83354F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1AE502B8-3F08-8649-FB5C-7108DF44FDA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49363085-CD87-954E-A21C-E76DA37ADA49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FBBA9A34-B424-CA61-33F6-9E6D93D53903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CBB2F4CA-A9D0-E3E6-9B90-9F2366C6FC4F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2D99CC91-4701-6607-9E9D-6D63104E8EF1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66987367-73FE-524B-3D83-A6331DD7DAA0}"/>
              </a:ext>
            </a:extLst>
          </p:cNvPr>
          <p:cNvCxnSpPr>
            <a:cxnSpLocks/>
          </p:cNvCxnSpPr>
          <p:nvPr/>
        </p:nvCxnSpPr>
        <p:spPr>
          <a:xfrm flipV="1">
            <a:off x="3510545" y="4707825"/>
            <a:ext cx="1245719" cy="76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左大括弧 112">
            <a:extLst>
              <a:ext uri="{FF2B5EF4-FFF2-40B4-BE49-F238E27FC236}">
                <a16:creationId xmlns:a16="http://schemas.microsoft.com/office/drawing/2014/main" id="{C0EE1162-A0EA-4ED8-58F7-8B64DF553079}"/>
              </a:ext>
            </a:extLst>
          </p:cNvPr>
          <p:cNvSpPr/>
          <p:nvPr/>
        </p:nvSpPr>
        <p:spPr>
          <a:xfrm>
            <a:off x="2382493" y="3884017"/>
            <a:ext cx="361836" cy="1771549"/>
          </a:xfrm>
          <a:prstGeom prst="leftBrace">
            <a:avLst>
              <a:gd name="adj1" fmla="val 8333"/>
              <a:gd name="adj2" fmla="val 4893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6" name="矩形: 圓角 115">
            <a:extLst>
              <a:ext uri="{FF2B5EF4-FFF2-40B4-BE49-F238E27FC236}">
                <a16:creationId xmlns:a16="http://schemas.microsoft.com/office/drawing/2014/main" id="{94A8CFFF-E2D8-D751-C7CD-C9B3917D7F38}"/>
              </a:ext>
            </a:extLst>
          </p:cNvPr>
          <p:cNvSpPr/>
          <p:nvPr/>
        </p:nvSpPr>
        <p:spPr>
          <a:xfrm>
            <a:off x="4850976" y="4000587"/>
            <a:ext cx="2652290" cy="134963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sz="2800" dirty="0"/>
              <a:t>Fully connected layer  W</a:t>
            </a:r>
            <a:endParaRPr lang="en-US" altLang="zh-TW" sz="28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直線單箭頭接點 116">
            <a:extLst>
              <a:ext uri="{FF2B5EF4-FFF2-40B4-BE49-F238E27FC236}">
                <a16:creationId xmlns:a16="http://schemas.microsoft.com/office/drawing/2014/main" id="{90D87E91-EBA6-7861-AB3E-7C4E8A64E9F1}"/>
              </a:ext>
            </a:extLst>
          </p:cNvPr>
          <p:cNvCxnSpPr>
            <a:cxnSpLocks/>
          </p:cNvCxnSpPr>
          <p:nvPr/>
        </p:nvCxnSpPr>
        <p:spPr>
          <a:xfrm flipV="1">
            <a:off x="7597978" y="4700206"/>
            <a:ext cx="1245719" cy="76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文字方塊 117">
            <a:extLst>
              <a:ext uri="{FF2B5EF4-FFF2-40B4-BE49-F238E27FC236}">
                <a16:creationId xmlns:a16="http://schemas.microsoft.com/office/drawing/2014/main" id="{D5D89DD4-1A40-0046-0546-E57EB3CB7A4E}"/>
              </a:ext>
            </a:extLst>
          </p:cNvPr>
          <p:cNvSpPr txBox="1"/>
          <p:nvPr/>
        </p:nvSpPr>
        <p:spPr>
          <a:xfrm>
            <a:off x="10189177" y="4576125"/>
            <a:ext cx="2037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Dim= F’&gt;F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19" name="左大括弧 118">
            <a:extLst>
              <a:ext uri="{FF2B5EF4-FFF2-40B4-BE49-F238E27FC236}">
                <a16:creationId xmlns:a16="http://schemas.microsoft.com/office/drawing/2014/main" id="{E7A807F9-8188-A0EC-D6B1-1492B12C6220}"/>
              </a:ext>
            </a:extLst>
          </p:cNvPr>
          <p:cNvSpPr/>
          <p:nvPr/>
        </p:nvSpPr>
        <p:spPr>
          <a:xfrm flipH="1">
            <a:off x="9654250" y="3858902"/>
            <a:ext cx="555503" cy="2071863"/>
          </a:xfrm>
          <a:prstGeom prst="leftBrace">
            <a:avLst>
              <a:gd name="adj1" fmla="val 8333"/>
              <a:gd name="adj2" fmla="val 4893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813F509-9FDB-3DBD-C8B9-9D9897569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02" y="5493961"/>
            <a:ext cx="4465707" cy="6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7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模型架構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BFB83FA-9D8C-1413-984D-F4628F0FE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15" r="68884" b="26362"/>
          <a:stretch/>
        </p:blipFill>
        <p:spPr>
          <a:xfrm>
            <a:off x="9072677" y="575624"/>
            <a:ext cx="2968494" cy="1706252"/>
          </a:xfrm>
        </p:spPr>
      </p:pic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C78DE690-0FA5-5B95-AC24-B11C0C0F82D0}"/>
              </a:ext>
            </a:extLst>
          </p:cNvPr>
          <p:cNvSpPr txBox="1">
            <a:spLocks/>
          </p:cNvSpPr>
          <p:nvPr/>
        </p:nvSpPr>
        <p:spPr>
          <a:xfrm>
            <a:off x="1371601" y="1597842"/>
            <a:ext cx="10015978" cy="487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</a:t>
            </a:r>
            <a:r>
              <a:rPr lang="en-US" altLang="zh-TW" sz="2000" dirty="0"/>
              <a:t>imestamp masking module(</a:t>
            </a:r>
            <a:r>
              <a:rPr lang="zh-TW" altLang="en-US" sz="2000" dirty="0"/>
              <a:t>只在</a:t>
            </a:r>
            <a:r>
              <a:rPr lang="en-US" altLang="zh-TW" sz="2000" dirty="0"/>
              <a:t>training</a:t>
            </a:r>
            <a:r>
              <a:rPr lang="zh-TW" altLang="en-US" sz="2000" dirty="0"/>
              <a:t>時使用</a:t>
            </a:r>
            <a:r>
              <a:rPr lang="en-US" altLang="zh-TW" sz="2000" dirty="0"/>
              <a:t>) </a:t>
            </a:r>
            <a:r>
              <a:rPr lang="zh-TW" altLang="en-US" sz="2000" dirty="0"/>
              <a:t>：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dirty="0"/>
              <a:t>	 </a:t>
            </a:r>
            <a:r>
              <a:rPr lang="zh-TW" altLang="en-US" dirty="0"/>
              <a:t>隨機將</a:t>
            </a:r>
            <a:r>
              <a:rPr lang="en-US" altLang="zh-TW" dirty="0"/>
              <a:t>latent vector</a:t>
            </a:r>
            <a:r>
              <a:rPr lang="zh-TW" altLang="en-US" dirty="0"/>
              <a:t>做</a:t>
            </a:r>
            <a:r>
              <a:rPr lang="en-US" altLang="zh-TW" dirty="0"/>
              <a:t>masking</a:t>
            </a:r>
          </a:p>
          <a:p>
            <a:r>
              <a:rPr lang="zh-TW" altLang="en-US" sz="2000" dirty="0"/>
              <a:t>為何不對</a:t>
            </a:r>
            <a:r>
              <a:rPr lang="en-US" altLang="zh-TW" sz="2000" dirty="0"/>
              <a:t>raw data</a:t>
            </a:r>
            <a:r>
              <a:rPr lang="zh-TW" altLang="en-US" sz="2000" dirty="0"/>
              <a:t>做</a:t>
            </a:r>
            <a:r>
              <a:rPr lang="en-US" altLang="zh-TW" sz="2000" dirty="0"/>
              <a:t>masking? 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zh-TW" altLang="en-US" sz="2000" dirty="0"/>
              <a:t>因為</a:t>
            </a:r>
            <a:r>
              <a:rPr lang="en-US" altLang="zh-TW" sz="2000" dirty="0"/>
              <a:t>raw data</a:t>
            </a:r>
            <a:r>
              <a:rPr lang="zh-TW" altLang="en-US" sz="2000" dirty="0"/>
              <a:t>的樣貌有無限種</a:t>
            </a:r>
            <a:r>
              <a:rPr lang="zh-TW" altLang="en-US" dirty="0"/>
              <a:t>，所以無法找一個</a:t>
            </a:r>
            <a:r>
              <a:rPr lang="en-US" altLang="zh-TW" dirty="0"/>
              <a:t>token</a:t>
            </a:r>
            <a:r>
              <a:rPr lang="zh-TW" altLang="en-US" dirty="0"/>
              <a:t>代表</a:t>
            </a:r>
            <a:r>
              <a:rPr lang="en-US" altLang="zh-TW" dirty="0"/>
              <a:t>masking</a:t>
            </a:r>
            <a:r>
              <a:rPr lang="zh-TW" altLang="en-US" dirty="0"/>
              <a:t>的樣子</a:t>
            </a:r>
            <a:r>
              <a:rPr lang="en-US" altLang="zh-TW" dirty="0"/>
              <a:t>(ex:0)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zh-TW" altLang="en-US" sz="2000" dirty="0"/>
              <a:t>而對於任意</a:t>
            </a:r>
            <a:r>
              <a:rPr lang="en-US" altLang="zh-TW" dirty="0"/>
              <a:t>input x</a:t>
            </a:r>
            <a:r>
              <a:rPr lang="zh-TW" altLang="en-US" sz="2000" dirty="0"/>
              <a:t>轉換後的</a:t>
            </a:r>
            <a:r>
              <a:rPr lang="en-US" altLang="zh-TW" dirty="0"/>
              <a:t>latent vector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en-US" altLang="zh-TW" dirty="0" err="1"/>
              <a:t>Wx</a:t>
            </a:r>
            <a:r>
              <a:rPr lang="en-US" altLang="zh-TW" dirty="0"/>
              <a:t> + b)</a:t>
            </a:r>
            <a:r>
              <a:rPr lang="zh-TW" altLang="en-US" dirty="0"/>
              <a:t>可以保證不為</a:t>
            </a:r>
            <a:r>
              <a:rPr lang="en-US" altLang="zh-TW" dirty="0"/>
              <a:t>0</a:t>
            </a:r>
            <a:r>
              <a:rPr lang="zh-TW" altLang="en-US" dirty="0"/>
              <a:t>向量</a:t>
            </a:r>
            <a:endParaRPr lang="en-US" altLang="zh-TW" sz="2000" dirty="0"/>
          </a:p>
          <a:p>
            <a:endParaRPr lang="en-US" altLang="zh-TW" sz="2000" dirty="0"/>
          </a:p>
          <a:p>
            <a:endParaRPr lang="zh-TW" altLang="en-US" dirty="0"/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8C8034D2-D7B9-8745-E6EB-10B4913FD6EA}"/>
              </a:ext>
            </a:extLst>
          </p:cNvPr>
          <p:cNvCxnSpPr/>
          <p:nvPr/>
        </p:nvCxnSpPr>
        <p:spPr>
          <a:xfrm>
            <a:off x="1938708" y="6298642"/>
            <a:ext cx="33936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群組 5">
            <a:extLst>
              <a:ext uri="{FF2B5EF4-FFF2-40B4-BE49-F238E27FC236}">
                <a16:creationId xmlns:a16="http://schemas.microsoft.com/office/drawing/2014/main" id="{E658ED3B-1637-429C-2A34-21DFBD456CAB}"/>
              </a:ext>
            </a:extLst>
          </p:cNvPr>
          <p:cNvGrpSpPr/>
          <p:nvPr/>
        </p:nvGrpSpPr>
        <p:grpSpPr>
          <a:xfrm>
            <a:off x="2220568" y="4042406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8346571-FB4B-6283-D229-7AA589FA7E80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089E4DB-4426-8734-D4FC-A2799A122D56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07EAEBE-0E31-00DB-01CE-5E9A677ACB96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C5965D6A-AE1E-08A3-05F0-ADCACEE6644D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01F557E1-2E51-2066-0713-8FE6D71AFF83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305F007-D517-97FF-CB7B-740DE39E8D04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9BD79AD-E063-654E-D438-7616EC3467ED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215C23E1-DA77-BCF9-3046-70DD17D51DD8}"/>
              </a:ext>
            </a:extLst>
          </p:cNvPr>
          <p:cNvGrpSpPr/>
          <p:nvPr/>
        </p:nvGrpSpPr>
        <p:grpSpPr>
          <a:xfrm>
            <a:off x="2665673" y="4028747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021AF24-0904-C3B5-FA3B-EFD6D804C229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5D5AD6A-3F8A-2025-D5F6-F692419F3223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EE039BC6-3FDB-F07C-4A9E-597993349F24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BCDDE9B-1EDE-C2F6-FB9E-31B8ACCC477E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EDAFBA5-E31E-BE40-98C5-8F906E82EE92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3ABAA2E-B4FA-C603-792A-2770B33236F8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D7E87B7-357D-59B8-7CCA-C1C12F107863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8D45B33C-182C-257F-8537-6FB98D231C71}"/>
              </a:ext>
            </a:extLst>
          </p:cNvPr>
          <p:cNvGrpSpPr/>
          <p:nvPr/>
        </p:nvGrpSpPr>
        <p:grpSpPr>
          <a:xfrm>
            <a:off x="3110778" y="4042406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3D709EB-C4F7-7A25-BBAC-2A84F93CF1CC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3A8B97F2-EA53-374F-48F3-3763772EFFD5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90E880F3-83DA-A44A-AC9F-231A7D013939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3858EF23-C123-BF54-409B-7461EA436712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576A039E-A25A-5A25-579F-1B152B0CFE78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DB77448-F692-A238-BF08-057D6F611711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5AD34238-6814-BB05-110B-B2AFE89DC68D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4D5946DB-0E48-74A7-FEF3-3DC87A05A18A}"/>
              </a:ext>
            </a:extLst>
          </p:cNvPr>
          <p:cNvGrpSpPr/>
          <p:nvPr/>
        </p:nvGrpSpPr>
        <p:grpSpPr>
          <a:xfrm>
            <a:off x="3555883" y="4034787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344AA1E-2A1B-F73A-EF3A-2A52CA15D353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C58D2A7B-7347-FA65-1EED-289F793ABD61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CF194F96-BD67-9701-4315-FDF3ED5CD6EB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C65973F-B96B-A626-5247-AAB3650A63E1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E9B60C2B-7183-07F5-A164-5E0D575BCEE0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913DBF27-E9E9-4E10-6D9D-EAF7B07FA53E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F59807AB-DE3B-9556-C877-DC311628C85E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2B1FD8D9-1BA3-AD5B-7E95-CB5B5F148442}"/>
              </a:ext>
            </a:extLst>
          </p:cNvPr>
          <p:cNvGrpSpPr/>
          <p:nvPr/>
        </p:nvGrpSpPr>
        <p:grpSpPr>
          <a:xfrm>
            <a:off x="4000988" y="4028546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B0C82FD3-362B-61BF-EC56-808D989FA477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64CF9CF6-F019-A8F5-E7D0-501D8E3C5D41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06AFBF0F-691B-1CEE-D68B-EC49A2B5EE65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23CEAA01-E9CB-55B1-3400-04A725DD46F8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8CD6204B-3D89-EA08-9742-A1ED1D12CDBE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96898B80-B3B7-94B4-18C2-41F5288069B6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B87FCE13-1671-E148-9029-57DD682B9F9D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4074C81F-8CD6-49E5-BB25-EE1DB91E5AB2}"/>
              </a:ext>
            </a:extLst>
          </p:cNvPr>
          <p:cNvGrpSpPr/>
          <p:nvPr/>
        </p:nvGrpSpPr>
        <p:grpSpPr>
          <a:xfrm>
            <a:off x="4446093" y="4034787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51E53138-48ED-033D-B849-4F0B11D49C06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D5A1818C-0A4F-6067-5431-12521C8CB714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0A39BF06-77C5-E480-9DCB-2921FC8E94C6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E064A128-AC08-CDC2-9BE8-08E91FBBE0AF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F39537F6-B805-3FB5-4059-33DCBDBBEB75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D7A3A6B8-9731-0702-FB76-363AC3C54121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5F71B215-40C3-8399-8A57-A909F5A3E0D2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1A4B3D92-2D3C-BEEE-193F-ECDD04F337BD}"/>
              </a:ext>
            </a:extLst>
          </p:cNvPr>
          <p:cNvSpPr txBox="1"/>
          <p:nvPr/>
        </p:nvSpPr>
        <p:spPr>
          <a:xfrm>
            <a:off x="4862918" y="4650905"/>
            <a:ext cx="72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9A9CEF67-6F9D-80DE-4697-D6B24B5E958E}"/>
              </a:ext>
            </a:extLst>
          </p:cNvPr>
          <p:cNvSpPr txBox="1"/>
          <p:nvPr/>
        </p:nvSpPr>
        <p:spPr>
          <a:xfrm>
            <a:off x="4581787" y="6219861"/>
            <a:ext cx="150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Time</a:t>
            </a:r>
            <a:endParaRPr lang="zh-TW" altLang="en-US" sz="2800" dirty="0"/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6E867406-E85A-C3D6-52A5-EBBB8D11FDB7}"/>
              </a:ext>
            </a:extLst>
          </p:cNvPr>
          <p:cNvSpPr txBox="1"/>
          <p:nvPr/>
        </p:nvSpPr>
        <p:spPr>
          <a:xfrm>
            <a:off x="992805" y="4603828"/>
            <a:ext cx="283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Dim = F’</a:t>
            </a:r>
            <a:endParaRPr lang="zh-TW" altLang="en-US" sz="2000" dirty="0"/>
          </a:p>
        </p:txBody>
      </p: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587BB5FF-4FD1-37C9-D984-C00CC250F758}"/>
              </a:ext>
            </a:extLst>
          </p:cNvPr>
          <p:cNvCxnSpPr/>
          <p:nvPr/>
        </p:nvCxnSpPr>
        <p:spPr>
          <a:xfrm>
            <a:off x="7896952" y="6255836"/>
            <a:ext cx="33936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" name="群組 81">
            <a:extLst>
              <a:ext uri="{FF2B5EF4-FFF2-40B4-BE49-F238E27FC236}">
                <a16:creationId xmlns:a16="http://schemas.microsoft.com/office/drawing/2014/main" id="{59992585-E843-9448-A2FF-346F0EC06070}"/>
              </a:ext>
            </a:extLst>
          </p:cNvPr>
          <p:cNvGrpSpPr/>
          <p:nvPr/>
        </p:nvGrpSpPr>
        <p:grpSpPr>
          <a:xfrm>
            <a:off x="8178812" y="3999600"/>
            <a:ext cx="245097" cy="2071863"/>
            <a:chOff x="1771296" y="3604487"/>
            <a:chExt cx="245097" cy="2071863"/>
          </a:xfrm>
          <a:solidFill>
            <a:schemeClr val="tx1"/>
          </a:solidFill>
        </p:grpSpPr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CBB6147A-559C-9FB0-9381-9C47A2D75BFB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F233F498-00ED-B561-CCD6-CBD00A4A24BA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EA450267-BB96-7920-A250-DA4BAD4ADB3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62CB4159-9FAB-20EF-DBEF-D3F48C86D00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63118E9C-ADFC-366D-5A9D-F1CCBA25BDF2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AE055D0C-7057-8C7E-BB80-747B542DED40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B12B7C65-504E-BEA6-E343-2D7EEA4DAA46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1" name="群組 90">
            <a:extLst>
              <a:ext uri="{FF2B5EF4-FFF2-40B4-BE49-F238E27FC236}">
                <a16:creationId xmlns:a16="http://schemas.microsoft.com/office/drawing/2014/main" id="{719679F8-BD54-C366-C268-09DD38B42308}"/>
              </a:ext>
            </a:extLst>
          </p:cNvPr>
          <p:cNvGrpSpPr/>
          <p:nvPr/>
        </p:nvGrpSpPr>
        <p:grpSpPr>
          <a:xfrm>
            <a:off x="8623917" y="3985941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88711F6C-C696-5F47-8B02-C9BBA4B8A450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6A1C6664-A56E-ED91-1C85-92A879E83900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7197DEEF-DF22-24B5-6385-1914CD44CB36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DDFF69CE-5F6E-188E-432B-D201E9DB56E3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35BBF0BB-499B-F777-A545-719CD01BD712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F22B7DF9-711D-4C60-8135-A095B8DE75A8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D5B3E76E-382B-500E-D24A-D8B465DD64F0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0" name="群組 99">
            <a:extLst>
              <a:ext uri="{FF2B5EF4-FFF2-40B4-BE49-F238E27FC236}">
                <a16:creationId xmlns:a16="http://schemas.microsoft.com/office/drawing/2014/main" id="{E0BB2FAE-9333-E780-135C-1B7F3CF3EAB1}"/>
              </a:ext>
            </a:extLst>
          </p:cNvPr>
          <p:cNvGrpSpPr/>
          <p:nvPr/>
        </p:nvGrpSpPr>
        <p:grpSpPr>
          <a:xfrm>
            <a:off x="9069022" y="3999600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C120CF9B-3706-1793-F1D2-ACC0517B4B32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9D8AB70F-3D7E-349D-9DF6-837C434410C5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C6E12D2D-689B-852A-BE66-F18DC85AC67B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7471555B-EDDD-E3D6-E3B2-6FBF8178952B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66D14321-F24E-8286-C672-FEF52DA0D836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EB26A60D-0C10-FB50-CF00-A47935FC748D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C26253BF-064C-C70F-A8E8-B36BE062F1CF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0" name="群組 109">
            <a:extLst>
              <a:ext uri="{FF2B5EF4-FFF2-40B4-BE49-F238E27FC236}">
                <a16:creationId xmlns:a16="http://schemas.microsoft.com/office/drawing/2014/main" id="{2F67C431-309F-F9A8-4D50-6CED09777B02}"/>
              </a:ext>
            </a:extLst>
          </p:cNvPr>
          <p:cNvGrpSpPr/>
          <p:nvPr/>
        </p:nvGrpSpPr>
        <p:grpSpPr>
          <a:xfrm>
            <a:off x="9514127" y="3991981"/>
            <a:ext cx="245097" cy="2071863"/>
            <a:chOff x="1771296" y="3604487"/>
            <a:chExt cx="245097" cy="2071863"/>
          </a:xfrm>
          <a:solidFill>
            <a:schemeClr val="tx1"/>
          </a:solidFill>
        </p:grpSpPr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2119F84C-A507-7EDE-B9F8-F431BFF2755E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F9607D5A-79A8-E3EB-0D62-4C87DC79751B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A0B7B4C3-E7D9-15FE-8509-608FC47CDC11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57DF1266-24BF-4167-E7BA-A693F09F24E7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B945E391-DB02-7457-F042-849B4B93CC3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8F38B347-177C-D0F6-4A2F-F42AF0F717B5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1C5E5F03-5D8E-B7B8-67F2-0629FE0ABDB0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4" name="群組 123">
            <a:extLst>
              <a:ext uri="{FF2B5EF4-FFF2-40B4-BE49-F238E27FC236}">
                <a16:creationId xmlns:a16="http://schemas.microsoft.com/office/drawing/2014/main" id="{653A789C-3192-C8CD-08B6-F56527559C92}"/>
              </a:ext>
            </a:extLst>
          </p:cNvPr>
          <p:cNvGrpSpPr/>
          <p:nvPr/>
        </p:nvGrpSpPr>
        <p:grpSpPr>
          <a:xfrm>
            <a:off x="9959232" y="3985740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A27E6C8B-0BAA-21DF-556F-98B074BE5EE6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9FD2B2A1-35EB-9C8B-DAB9-724801DBF262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F4E54477-1F56-F706-49C7-B457B3462B8A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48F2A545-756F-1CAE-C5E8-914212B28637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1A636A27-142D-B141-7906-F38B1181EF07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702E6BAA-F9A6-9D5B-5D78-F88A59DA1B7E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59DCE071-B32E-60AC-56F4-C39F2FB79ABD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3" name="群組 132">
            <a:extLst>
              <a:ext uri="{FF2B5EF4-FFF2-40B4-BE49-F238E27FC236}">
                <a16:creationId xmlns:a16="http://schemas.microsoft.com/office/drawing/2014/main" id="{37D2E6E4-8CA7-291B-39B2-784375689A9A}"/>
              </a:ext>
            </a:extLst>
          </p:cNvPr>
          <p:cNvGrpSpPr/>
          <p:nvPr/>
        </p:nvGrpSpPr>
        <p:grpSpPr>
          <a:xfrm>
            <a:off x="10404337" y="3991981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A6B020B6-53D0-A56C-B4EE-06B33A393A01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E77E541B-9B7C-63BB-0FA7-2294CD2A5CD9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9B0BAD81-633D-A7C2-CFCD-3A7A4F735763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7AFA08D1-D948-EB30-FAD4-F57D78AA8E55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1E6255D9-91CB-BDB0-B2BE-366313AE78C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A65BAE74-15A0-510C-B2E1-F7FA4E8E2844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A7539D95-0F24-38D0-E631-E1DACF62BD7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2" name="文字方塊 141">
            <a:extLst>
              <a:ext uri="{FF2B5EF4-FFF2-40B4-BE49-F238E27FC236}">
                <a16:creationId xmlns:a16="http://schemas.microsoft.com/office/drawing/2014/main" id="{FC412E2D-2549-72A7-2539-5E5BAF38C09B}"/>
              </a:ext>
            </a:extLst>
          </p:cNvPr>
          <p:cNvSpPr txBox="1"/>
          <p:nvPr/>
        </p:nvSpPr>
        <p:spPr>
          <a:xfrm>
            <a:off x="10821162" y="4608099"/>
            <a:ext cx="72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43" name="文字方塊 142">
            <a:extLst>
              <a:ext uri="{FF2B5EF4-FFF2-40B4-BE49-F238E27FC236}">
                <a16:creationId xmlns:a16="http://schemas.microsoft.com/office/drawing/2014/main" id="{5C2B1BFF-7A0B-7D87-6A21-966E31DF336B}"/>
              </a:ext>
            </a:extLst>
          </p:cNvPr>
          <p:cNvSpPr txBox="1"/>
          <p:nvPr/>
        </p:nvSpPr>
        <p:spPr>
          <a:xfrm>
            <a:off x="10540031" y="6177055"/>
            <a:ext cx="150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Time</a:t>
            </a:r>
            <a:endParaRPr lang="zh-TW" altLang="en-US" sz="2800" dirty="0"/>
          </a:p>
        </p:txBody>
      </p:sp>
      <p:sp>
        <p:nvSpPr>
          <p:cNvPr id="144" name="文字方塊 143">
            <a:extLst>
              <a:ext uri="{FF2B5EF4-FFF2-40B4-BE49-F238E27FC236}">
                <a16:creationId xmlns:a16="http://schemas.microsoft.com/office/drawing/2014/main" id="{BE5CF45B-1D99-BE49-9B7C-B5F894A48D68}"/>
              </a:ext>
            </a:extLst>
          </p:cNvPr>
          <p:cNvSpPr txBox="1"/>
          <p:nvPr/>
        </p:nvSpPr>
        <p:spPr>
          <a:xfrm>
            <a:off x="7083510" y="4551666"/>
            <a:ext cx="283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Dim = F’</a:t>
            </a:r>
            <a:endParaRPr lang="zh-TW" altLang="en-US" sz="2000" dirty="0"/>
          </a:p>
        </p:txBody>
      </p:sp>
      <p:cxnSp>
        <p:nvCxnSpPr>
          <p:cNvPr id="145" name="直線單箭頭接點 144">
            <a:extLst>
              <a:ext uri="{FF2B5EF4-FFF2-40B4-BE49-F238E27FC236}">
                <a16:creationId xmlns:a16="http://schemas.microsoft.com/office/drawing/2014/main" id="{3361DF52-5921-8ACA-8304-E3C5DC222634}"/>
              </a:ext>
            </a:extLst>
          </p:cNvPr>
          <p:cNvCxnSpPr>
            <a:cxnSpLocks/>
          </p:cNvCxnSpPr>
          <p:nvPr/>
        </p:nvCxnSpPr>
        <p:spPr>
          <a:xfrm flipV="1">
            <a:off x="5653088" y="4771250"/>
            <a:ext cx="1245719" cy="76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2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模型架構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BFB83FA-9D8C-1413-984D-F4628F0FE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15" r="68884" b="26362"/>
          <a:stretch/>
        </p:blipFill>
        <p:spPr>
          <a:xfrm>
            <a:off x="9072677" y="575624"/>
            <a:ext cx="2968494" cy="1706252"/>
          </a:xfrm>
        </p:spPr>
      </p:pic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C78DE690-0FA5-5B95-AC24-B11C0C0F82D0}"/>
              </a:ext>
            </a:extLst>
          </p:cNvPr>
          <p:cNvSpPr txBox="1">
            <a:spLocks/>
          </p:cNvSpPr>
          <p:nvPr/>
        </p:nvSpPr>
        <p:spPr>
          <a:xfrm>
            <a:off x="1371601" y="1597842"/>
            <a:ext cx="10015978" cy="487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Dilated Convolutions</a:t>
            </a:r>
            <a:r>
              <a:rPr lang="zh-TW" altLang="en-US" sz="2000" dirty="0"/>
              <a:t>：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dirty="0"/>
              <a:t>	 Dilated CNN models with 10 residual blocks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zh-TW" altLang="en-US" sz="2000" dirty="0"/>
              <a:t>一個</a:t>
            </a:r>
            <a:r>
              <a:rPr lang="en-US" altLang="zh-TW" sz="2000" dirty="0"/>
              <a:t>Residual block</a:t>
            </a:r>
            <a:r>
              <a:rPr lang="zh-TW" altLang="en-US" sz="2000" dirty="0"/>
              <a:t>做兩次</a:t>
            </a:r>
            <a:r>
              <a:rPr lang="en-US" altLang="zh-TW" sz="2000" dirty="0"/>
              <a:t>1-D</a:t>
            </a:r>
            <a:r>
              <a:rPr lang="zh-TW" altLang="en-US" sz="2000" dirty="0"/>
              <a:t> </a:t>
            </a:r>
            <a:r>
              <a:rPr lang="en-US" altLang="zh-TW" sz="2000" dirty="0"/>
              <a:t>convolution</a:t>
            </a:r>
          </a:p>
          <a:p>
            <a:pPr marL="0" indent="0">
              <a:buNone/>
            </a:pPr>
            <a:r>
              <a:rPr lang="en-US" altLang="zh-TW" dirty="0"/>
              <a:t>	dilation parameter = 2</a:t>
            </a:r>
            <a:r>
              <a:rPr lang="en-US" altLang="zh-TW" baseline="30000" dirty="0"/>
              <a:t>i</a:t>
            </a:r>
            <a:r>
              <a:rPr lang="en-US" altLang="zh-TW" dirty="0"/>
              <a:t>, </a:t>
            </a:r>
            <a:r>
              <a:rPr lang="en-US" altLang="zh-TW" dirty="0" err="1"/>
              <a:t>i</a:t>
            </a:r>
            <a:r>
              <a:rPr lang="en-US" altLang="zh-TW" dirty="0"/>
              <a:t> = #</a:t>
            </a:r>
            <a:r>
              <a:rPr lang="en-US" altLang="zh-TW" sz="2000" dirty="0"/>
              <a:t>Residual block</a:t>
            </a:r>
            <a:r>
              <a:rPr lang="zh-TW" altLang="en-US" baseline="30000" dirty="0"/>
              <a:t> </a:t>
            </a:r>
            <a:endParaRPr lang="en-US" altLang="zh-TW" sz="2000" baseline="30000" dirty="0"/>
          </a:p>
          <a:p>
            <a:endParaRPr lang="zh-TW" altLang="en-US" dirty="0"/>
          </a:p>
        </p:txBody>
      </p: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587BB5FF-4FD1-37C9-D984-C00CC250F758}"/>
              </a:ext>
            </a:extLst>
          </p:cNvPr>
          <p:cNvCxnSpPr>
            <a:cxnSpLocks/>
          </p:cNvCxnSpPr>
          <p:nvPr/>
        </p:nvCxnSpPr>
        <p:spPr>
          <a:xfrm>
            <a:off x="1044333" y="6168412"/>
            <a:ext cx="33936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" name="群組 81">
            <a:extLst>
              <a:ext uri="{FF2B5EF4-FFF2-40B4-BE49-F238E27FC236}">
                <a16:creationId xmlns:a16="http://schemas.microsoft.com/office/drawing/2014/main" id="{59992585-E843-9448-A2FF-346F0EC06070}"/>
              </a:ext>
            </a:extLst>
          </p:cNvPr>
          <p:cNvGrpSpPr/>
          <p:nvPr/>
        </p:nvGrpSpPr>
        <p:grpSpPr>
          <a:xfrm>
            <a:off x="1326193" y="3912176"/>
            <a:ext cx="245097" cy="2071863"/>
            <a:chOff x="1771296" y="3604487"/>
            <a:chExt cx="245097" cy="2071863"/>
          </a:xfrm>
          <a:solidFill>
            <a:schemeClr val="tx1"/>
          </a:solidFill>
        </p:grpSpPr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CBB6147A-559C-9FB0-9381-9C47A2D75BFB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F233F498-00ED-B561-CCD6-CBD00A4A24BA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EA450267-BB96-7920-A250-DA4BAD4ADB3D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62CB4159-9FAB-20EF-DBEF-D3F48C86D006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63118E9C-ADFC-366D-5A9D-F1CCBA25BDF2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AE055D0C-7057-8C7E-BB80-747B542DED40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B12B7C65-504E-BEA6-E343-2D7EEA4DAA46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1" name="群組 90">
            <a:extLst>
              <a:ext uri="{FF2B5EF4-FFF2-40B4-BE49-F238E27FC236}">
                <a16:creationId xmlns:a16="http://schemas.microsoft.com/office/drawing/2014/main" id="{719679F8-BD54-C366-C268-09DD38B42308}"/>
              </a:ext>
            </a:extLst>
          </p:cNvPr>
          <p:cNvGrpSpPr/>
          <p:nvPr/>
        </p:nvGrpSpPr>
        <p:grpSpPr>
          <a:xfrm>
            <a:off x="1771298" y="3898517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88711F6C-C696-5F47-8B02-C9BBA4B8A450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6A1C6664-A56E-ED91-1C85-92A879E83900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7197DEEF-DF22-24B5-6385-1914CD44CB36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DDFF69CE-5F6E-188E-432B-D201E9DB56E3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35BBF0BB-499B-F777-A545-719CD01BD712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F22B7DF9-711D-4C60-8135-A095B8DE75A8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D5B3E76E-382B-500E-D24A-D8B465DD64F0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0" name="群組 99">
            <a:extLst>
              <a:ext uri="{FF2B5EF4-FFF2-40B4-BE49-F238E27FC236}">
                <a16:creationId xmlns:a16="http://schemas.microsoft.com/office/drawing/2014/main" id="{E0BB2FAE-9333-E780-135C-1B7F3CF3EAB1}"/>
              </a:ext>
            </a:extLst>
          </p:cNvPr>
          <p:cNvGrpSpPr/>
          <p:nvPr/>
        </p:nvGrpSpPr>
        <p:grpSpPr>
          <a:xfrm>
            <a:off x="2216403" y="3912176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C120CF9B-3706-1793-F1D2-ACC0517B4B32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9D8AB70F-3D7E-349D-9DF6-837C434410C5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C6E12D2D-689B-852A-BE66-F18DC85AC67B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7471555B-EDDD-E3D6-E3B2-6FBF8178952B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66D14321-F24E-8286-C672-FEF52DA0D836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EB26A60D-0C10-FB50-CF00-A47935FC748D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C26253BF-064C-C70F-A8E8-B36BE062F1CF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0" name="群組 109">
            <a:extLst>
              <a:ext uri="{FF2B5EF4-FFF2-40B4-BE49-F238E27FC236}">
                <a16:creationId xmlns:a16="http://schemas.microsoft.com/office/drawing/2014/main" id="{2F67C431-309F-F9A8-4D50-6CED09777B02}"/>
              </a:ext>
            </a:extLst>
          </p:cNvPr>
          <p:cNvGrpSpPr/>
          <p:nvPr/>
        </p:nvGrpSpPr>
        <p:grpSpPr>
          <a:xfrm>
            <a:off x="2661508" y="3904557"/>
            <a:ext cx="245097" cy="2071863"/>
            <a:chOff x="1771296" y="3604487"/>
            <a:chExt cx="245097" cy="2071863"/>
          </a:xfrm>
          <a:solidFill>
            <a:schemeClr val="tx1"/>
          </a:solidFill>
        </p:grpSpPr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2119F84C-A507-7EDE-B9F8-F431BFF2755E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F9607D5A-79A8-E3EB-0D62-4C87DC79751B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A0B7B4C3-E7D9-15FE-8509-608FC47CDC11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57DF1266-24BF-4167-E7BA-A693F09F24E7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B945E391-DB02-7457-F042-849B4B93CC3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8F38B347-177C-D0F6-4A2F-F42AF0F717B5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1C5E5F03-5D8E-B7B8-67F2-0629FE0ABDB0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4" name="群組 123">
            <a:extLst>
              <a:ext uri="{FF2B5EF4-FFF2-40B4-BE49-F238E27FC236}">
                <a16:creationId xmlns:a16="http://schemas.microsoft.com/office/drawing/2014/main" id="{653A789C-3192-C8CD-08B6-F56527559C92}"/>
              </a:ext>
            </a:extLst>
          </p:cNvPr>
          <p:cNvGrpSpPr/>
          <p:nvPr/>
        </p:nvGrpSpPr>
        <p:grpSpPr>
          <a:xfrm>
            <a:off x="3106613" y="3898316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A27E6C8B-0BAA-21DF-556F-98B074BE5EE6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9FD2B2A1-35EB-9C8B-DAB9-724801DBF262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F4E54477-1F56-F706-49C7-B457B3462B8A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48F2A545-756F-1CAE-C5E8-914212B28637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1A636A27-142D-B141-7906-F38B1181EF07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702E6BAA-F9A6-9D5B-5D78-F88A59DA1B7E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59DCE071-B32E-60AC-56F4-C39F2FB79ABD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3" name="群組 132">
            <a:extLst>
              <a:ext uri="{FF2B5EF4-FFF2-40B4-BE49-F238E27FC236}">
                <a16:creationId xmlns:a16="http://schemas.microsoft.com/office/drawing/2014/main" id="{37D2E6E4-8CA7-291B-39B2-784375689A9A}"/>
              </a:ext>
            </a:extLst>
          </p:cNvPr>
          <p:cNvGrpSpPr/>
          <p:nvPr/>
        </p:nvGrpSpPr>
        <p:grpSpPr>
          <a:xfrm>
            <a:off x="3551718" y="3904557"/>
            <a:ext cx="245097" cy="2071863"/>
            <a:chOff x="1771296" y="3604487"/>
            <a:chExt cx="245097" cy="2071863"/>
          </a:xfrm>
          <a:solidFill>
            <a:srgbClr val="00B0F0"/>
          </a:solidFill>
        </p:grpSpPr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A6B020B6-53D0-A56C-B4EE-06B33A393A01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E77E541B-9B7C-63BB-0FA7-2294CD2A5CD9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9B0BAD81-633D-A7C2-CFCD-3A7A4F735763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7AFA08D1-D948-EB30-FAD4-F57D78AA8E55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1E6255D9-91CB-BDB0-B2BE-366313AE78C1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A65BAE74-15A0-510C-B2E1-F7FA4E8E2844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A7539D95-0F24-38D0-E631-E1DACF62BD75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2" name="文字方塊 141">
            <a:extLst>
              <a:ext uri="{FF2B5EF4-FFF2-40B4-BE49-F238E27FC236}">
                <a16:creationId xmlns:a16="http://schemas.microsoft.com/office/drawing/2014/main" id="{FC412E2D-2549-72A7-2539-5E5BAF38C09B}"/>
              </a:ext>
            </a:extLst>
          </p:cNvPr>
          <p:cNvSpPr txBox="1"/>
          <p:nvPr/>
        </p:nvSpPr>
        <p:spPr>
          <a:xfrm>
            <a:off x="3968543" y="4520675"/>
            <a:ext cx="72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43" name="文字方塊 142">
            <a:extLst>
              <a:ext uri="{FF2B5EF4-FFF2-40B4-BE49-F238E27FC236}">
                <a16:creationId xmlns:a16="http://schemas.microsoft.com/office/drawing/2014/main" id="{5C2B1BFF-7A0B-7D87-6A21-966E31DF336B}"/>
              </a:ext>
            </a:extLst>
          </p:cNvPr>
          <p:cNvSpPr txBox="1"/>
          <p:nvPr/>
        </p:nvSpPr>
        <p:spPr>
          <a:xfrm>
            <a:off x="3811590" y="6146259"/>
            <a:ext cx="95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Time</a:t>
            </a:r>
            <a:endParaRPr lang="zh-TW" altLang="en-US" sz="2800" dirty="0"/>
          </a:p>
        </p:txBody>
      </p:sp>
      <p:sp>
        <p:nvSpPr>
          <p:cNvPr id="144" name="文字方塊 143">
            <a:extLst>
              <a:ext uri="{FF2B5EF4-FFF2-40B4-BE49-F238E27FC236}">
                <a16:creationId xmlns:a16="http://schemas.microsoft.com/office/drawing/2014/main" id="{BE5CF45B-1D99-BE49-9B7C-B5F894A48D68}"/>
              </a:ext>
            </a:extLst>
          </p:cNvPr>
          <p:cNvSpPr txBox="1"/>
          <p:nvPr/>
        </p:nvSpPr>
        <p:spPr>
          <a:xfrm>
            <a:off x="947644" y="3346106"/>
            <a:ext cx="283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Dim = F’</a:t>
            </a:r>
            <a:endParaRPr lang="zh-TW" altLang="en-US" sz="2000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28B20348-D7B8-DF93-878B-0FF529E26244}"/>
              </a:ext>
            </a:extLst>
          </p:cNvPr>
          <p:cNvCxnSpPr>
            <a:cxnSpLocks/>
          </p:cNvCxnSpPr>
          <p:nvPr/>
        </p:nvCxnSpPr>
        <p:spPr>
          <a:xfrm>
            <a:off x="8206780" y="6168412"/>
            <a:ext cx="33936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群組 8">
            <a:extLst>
              <a:ext uri="{FF2B5EF4-FFF2-40B4-BE49-F238E27FC236}">
                <a16:creationId xmlns:a16="http://schemas.microsoft.com/office/drawing/2014/main" id="{3E361A33-BA9C-DB5B-EA63-2AD2BA71191D}"/>
              </a:ext>
            </a:extLst>
          </p:cNvPr>
          <p:cNvGrpSpPr/>
          <p:nvPr/>
        </p:nvGrpSpPr>
        <p:grpSpPr>
          <a:xfrm>
            <a:off x="8564758" y="3607848"/>
            <a:ext cx="245097" cy="2376191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C6D0B57-AC23-4003-97AB-5CEEC24B81C9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5A2271C-7298-13F4-9222-4F63F9A16F71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CD8E9B5-DF73-F08F-CA68-57CDEDB92064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742D3B6-CEEB-A930-E300-678E619146E9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859BAB3-F50F-5AE3-CE2A-F6A1F2CBAA72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B51BD426-5A27-3A7D-1773-F2BCB5121E20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C24DDA4A-6B9A-AD0F-10AB-2CE371D000A3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453EDE26-927A-BA83-F3E8-4826D9FD7F0D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BDB824B7-6380-920D-2824-0DAF6B7C1359}"/>
              </a:ext>
            </a:extLst>
          </p:cNvPr>
          <p:cNvGrpSpPr/>
          <p:nvPr/>
        </p:nvGrpSpPr>
        <p:grpSpPr>
          <a:xfrm>
            <a:off x="9009863" y="3594189"/>
            <a:ext cx="245097" cy="2376191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38791C57-BD28-AA83-B5C3-889FD50C0BF6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327F0695-A321-7D92-C36A-05537ED618E2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1628B879-30BB-3574-FD61-B29852EDB59B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219D220F-4E65-AF13-372F-AF0C2F528E22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C14C53B1-AD96-5BD8-C169-451AC75F980E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CD6F9474-51E2-D0CE-8EB4-CB048783EF73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797EEE9C-FFFC-684D-D8C8-76B16E7546AA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3FA1BC31-A327-B5ED-E1E4-0103CBF66884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6" name="群組 115">
            <a:extLst>
              <a:ext uri="{FF2B5EF4-FFF2-40B4-BE49-F238E27FC236}">
                <a16:creationId xmlns:a16="http://schemas.microsoft.com/office/drawing/2014/main" id="{94C87259-71D8-3DD3-C374-C304A31D4748}"/>
              </a:ext>
            </a:extLst>
          </p:cNvPr>
          <p:cNvGrpSpPr/>
          <p:nvPr/>
        </p:nvGrpSpPr>
        <p:grpSpPr>
          <a:xfrm>
            <a:off x="9407130" y="3607848"/>
            <a:ext cx="245097" cy="2376191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5ABDB193-5B70-DB1B-31BC-74F097EA3A80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3C4A1280-BCE4-CC95-448B-D76BD9C918BD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32ED1B71-35E1-0516-2D8C-9EAFDCF08908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A15204D0-019D-2159-B901-2E3B9ABE5811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7F0BD1AA-1B28-03A6-5541-7EDBBA76D157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BD56857A-A4C5-C55E-D309-FC2A658A0453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DBA3A680-4FCB-0593-55D2-DCFA62A4B51F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DCBA7A7F-5ABC-2F16-3C4C-5344E92B05DD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1" name="群組 150">
            <a:extLst>
              <a:ext uri="{FF2B5EF4-FFF2-40B4-BE49-F238E27FC236}">
                <a16:creationId xmlns:a16="http://schemas.microsoft.com/office/drawing/2014/main" id="{32893535-579F-91BD-D811-141E672E6374}"/>
              </a:ext>
            </a:extLst>
          </p:cNvPr>
          <p:cNvGrpSpPr/>
          <p:nvPr/>
        </p:nvGrpSpPr>
        <p:grpSpPr>
          <a:xfrm>
            <a:off x="9823955" y="3600229"/>
            <a:ext cx="245097" cy="2376191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255A4196-7D9C-9AEB-091A-FAF78B7357EB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7561CCB8-5F0C-C34A-B35C-A4ABDE2F49A9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47D883C5-3077-CE70-6222-C00DC0F33951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ADFC95C3-28AA-4569-1A44-08231DF7C2BD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62832A0D-D4E1-E74C-4675-98BD4B1A2E0C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7" name="矩形 156">
              <a:extLst>
                <a:ext uri="{FF2B5EF4-FFF2-40B4-BE49-F238E27FC236}">
                  <a16:creationId xmlns:a16="http://schemas.microsoft.com/office/drawing/2014/main" id="{80B50161-E025-2E97-F4B5-37CB52C71385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B401E8D8-817F-5F4A-B2FC-688EA286BA7F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9" name="矩形 158">
              <a:extLst>
                <a:ext uri="{FF2B5EF4-FFF2-40B4-BE49-F238E27FC236}">
                  <a16:creationId xmlns:a16="http://schemas.microsoft.com/office/drawing/2014/main" id="{56F78C29-9D44-D283-C98E-9BE3EEBF11DF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0" name="群組 159">
            <a:extLst>
              <a:ext uri="{FF2B5EF4-FFF2-40B4-BE49-F238E27FC236}">
                <a16:creationId xmlns:a16="http://schemas.microsoft.com/office/drawing/2014/main" id="{3430964C-C90F-701F-3596-274D709BAB1C}"/>
              </a:ext>
            </a:extLst>
          </p:cNvPr>
          <p:cNvGrpSpPr/>
          <p:nvPr/>
        </p:nvGrpSpPr>
        <p:grpSpPr>
          <a:xfrm>
            <a:off x="10269060" y="3593988"/>
            <a:ext cx="245097" cy="2376191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1273B897-B740-606C-1036-3359250C6FE7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2" name="矩形 161">
              <a:extLst>
                <a:ext uri="{FF2B5EF4-FFF2-40B4-BE49-F238E27FC236}">
                  <a16:creationId xmlns:a16="http://schemas.microsoft.com/office/drawing/2014/main" id="{57C78986-36AC-40BD-CC6C-FBAD112FBA03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9FBFFB22-CA31-B8C7-1C87-8331820EBFEA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59F7BB00-B58C-0AE4-1F92-DD949A2695E0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id="{5548E5C3-E2C1-BC55-AC28-97BD4723D58D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C25C07D9-5F1B-25A9-73B3-BDBC6D29ACCB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7" name="矩形 166">
              <a:extLst>
                <a:ext uri="{FF2B5EF4-FFF2-40B4-BE49-F238E27FC236}">
                  <a16:creationId xmlns:a16="http://schemas.microsoft.com/office/drawing/2014/main" id="{3974850F-D001-B291-03D2-BCA83D2B42E9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8" name="矩形 167">
              <a:extLst>
                <a:ext uri="{FF2B5EF4-FFF2-40B4-BE49-F238E27FC236}">
                  <a16:creationId xmlns:a16="http://schemas.microsoft.com/office/drawing/2014/main" id="{FE7C53C4-88E0-AF9E-461D-D69892605212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9" name="群組 168">
            <a:extLst>
              <a:ext uri="{FF2B5EF4-FFF2-40B4-BE49-F238E27FC236}">
                <a16:creationId xmlns:a16="http://schemas.microsoft.com/office/drawing/2014/main" id="{1943F78E-46CB-EBD3-EB52-55E4F9451A8E}"/>
              </a:ext>
            </a:extLst>
          </p:cNvPr>
          <p:cNvGrpSpPr/>
          <p:nvPr/>
        </p:nvGrpSpPr>
        <p:grpSpPr>
          <a:xfrm>
            <a:off x="10714165" y="3600229"/>
            <a:ext cx="245097" cy="2376191"/>
            <a:chOff x="1771296" y="3300159"/>
            <a:chExt cx="245097" cy="2376191"/>
          </a:xfrm>
          <a:solidFill>
            <a:srgbClr val="92D050"/>
          </a:solidFill>
        </p:grpSpPr>
        <p:sp>
          <p:nvSpPr>
            <p:cNvPr id="170" name="矩形 169">
              <a:extLst>
                <a:ext uri="{FF2B5EF4-FFF2-40B4-BE49-F238E27FC236}">
                  <a16:creationId xmlns:a16="http://schemas.microsoft.com/office/drawing/2014/main" id="{43E56D37-EDD0-74A0-11C6-ECD4516EA552}"/>
                </a:ext>
              </a:extLst>
            </p:cNvPr>
            <p:cNvSpPr/>
            <p:nvPr/>
          </p:nvSpPr>
          <p:spPr>
            <a:xfrm>
              <a:off x="1771296" y="5372100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id="{9FE69EC8-CB31-8F4D-C22B-A679D0E15002}"/>
                </a:ext>
              </a:extLst>
            </p:cNvPr>
            <p:cNvSpPr/>
            <p:nvPr/>
          </p:nvSpPr>
          <p:spPr>
            <a:xfrm>
              <a:off x="1771296" y="5067772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2" name="矩形 171">
              <a:extLst>
                <a:ext uri="{FF2B5EF4-FFF2-40B4-BE49-F238E27FC236}">
                  <a16:creationId xmlns:a16="http://schemas.microsoft.com/office/drawing/2014/main" id="{AB4C4187-4ABE-884E-797E-464FA4FBCB14}"/>
                </a:ext>
              </a:extLst>
            </p:cNvPr>
            <p:cNvSpPr/>
            <p:nvPr/>
          </p:nvSpPr>
          <p:spPr>
            <a:xfrm>
              <a:off x="1771296" y="4792784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3" name="矩形 172">
              <a:extLst>
                <a:ext uri="{FF2B5EF4-FFF2-40B4-BE49-F238E27FC236}">
                  <a16:creationId xmlns:a16="http://schemas.microsoft.com/office/drawing/2014/main" id="{93EE85BC-6BC3-997C-AA30-275C78F22FE3}"/>
                </a:ext>
              </a:extLst>
            </p:cNvPr>
            <p:cNvSpPr/>
            <p:nvPr/>
          </p:nvSpPr>
          <p:spPr>
            <a:xfrm>
              <a:off x="1771296" y="448845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4" name="矩形 173">
              <a:extLst>
                <a:ext uri="{FF2B5EF4-FFF2-40B4-BE49-F238E27FC236}">
                  <a16:creationId xmlns:a16="http://schemas.microsoft.com/office/drawing/2014/main" id="{150CD87F-7ADB-D8AB-061A-3545C079399D}"/>
                </a:ext>
              </a:extLst>
            </p:cNvPr>
            <p:cNvSpPr/>
            <p:nvPr/>
          </p:nvSpPr>
          <p:spPr>
            <a:xfrm>
              <a:off x="1771296" y="4198876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5" name="矩形 174">
              <a:extLst>
                <a:ext uri="{FF2B5EF4-FFF2-40B4-BE49-F238E27FC236}">
                  <a16:creationId xmlns:a16="http://schemas.microsoft.com/office/drawing/2014/main" id="{31F62D07-908E-5A6D-A779-0DB7E68AD340}"/>
                </a:ext>
              </a:extLst>
            </p:cNvPr>
            <p:cNvSpPr/>
            <p:nvPr/>
          </p:nvSpPr>
          <p:spPr>
            <a:xfrm>
              <a:off x="1771296" y="3894548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6" name="矩形 175">
              <a:extLst>
                <a:ext uri="{FF2B5EF4-FFF2-40B4-BE49-F238E27FC236}">
                  <a16:creationId xmlns:a16="http://schemas.microsoft.com/office/drawing/2014/main" id="{99FFF3C7-CBCC-5ABB-2B62-363AD38E3D01}"/>
                </a:ext>
              </a:extLst>
            </p:cNvPr>
            <p:cNvSpPr/>
            <p:nvPr/>
          </p:nvSpPr>
          <p:spPr>
            <a:xfrm>
              <a:off x="1771296" y="3604487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7" name="矩形 176">
              <a:extLst>
                <a:ext uri="{FF2B5EF4-FFF2-40B4-BE49-F238E27FC236}">
                  <a16:creationId xmlns:a16="http://schemas.microsoft.com/office/drawing/2014/main" id="{9229FD7B-663D-4DEF-6E37-4E466C29E334}"/>
                </a:ext>
              </a:extLst>
            </p:cNvPr>
            <p:cNvSpPr/>
            <p:nvPr/>
          </p:nvSpPr>
          <p:spPr>
            <a:xfrm>
              <a:off x="1771296" y="3300159"/>
              <a:ext cx="245097" cy="3042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8" name="文字方塊 177">
            <a:extLst>
              <a:ext uri="{FF2B5EF4-FFF2-40B4-BE49-F238E27FC236}">
                <a16:creationId xmlns:a16="http://schemas.microsoft.com/office/drawing/2014/main" id="{880411DD-E734-C462-93DA-6F4C28D03FD1}"/>
              </a:ext>
            </a:extLst>
          </p:cNvPr>
          <p:cNvSpPr txBox="1"/>
          <p:nvPr/>
        </p:nvSpPr>
        <p:spPr>
          <a:xfrm>
            <a:off x="11130990" y="4520675"/>
            <a:ext cx="72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79" name="文字方塊 178">
            <a:extLst>
              <a:ext uri="{FF2B5EF4-FFF2-40B4-BE49-F238E27FC236}">
                <a16:creationId xmlns:a16="http://schemas.microsoft.com/office/drawing/2014/main" id="{5AE228B4-BD19-BAD2-33E8-C93DBF5AA8E2}"/>
              </a:ext>
            </a:extLst>
          </p:cNvPr>
          <p:cNvSpPr txBox="1"/>
          <p:nvPr/>
        </p:nvSpPr>
        <p:spPr>
          <a:xfrm>
            <a:off x="10836713" y="6157265"/>
            <a:ext cx="150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Time</a:t>
            </a:r>
            <a:endParaRPr lang="zh-TW" altLang="en-US" sz="2800" dirty="0"/>
          </a:p>
        </p:txBody>
      </p:sp>
      <p:sp>
        <p:nvSpPr>
          <p:cNvPr id="180" name="文字方塊 179">
            <a:extLst>
              <a:ext uri="{FF2B5EF4-FFF2-40B4-BE49-F238E27FC236}">
                <a16:creationId xmlns:a16="http://schemas.microsoft.com/office/drawing/2014/main" id="{88EA0BA4-EAC8-F2A3-09D1-31F690078048}"/>
              </a:ext>
            </a:extLst>
          </p:cNvPr>
          <p:cNvSpPr txBox="1"/>
          <p:nvPr/>
        </p:nvSpPr>
        <p:spPr>
          <a:xfrm>
            <a:off x="8206780" y="3145035"/>
            <a:ext cx="283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Dim = K</a:t>
            </a:r>
            <a:endParaRPr lang="zh-TW" altLang="en-US" sz="2000" dirty="0"/>
          </a:p>
        </p:txBody>
      </p:sp>
      <p:cxnSp>
        <p:nvCxnSpPr>
          <p:cNvPr id="181" name="直線單箭頭接點 180">
            <a:extLst>
              <a:ext uri="{FF2B5EF4-FFF2-40B4-BE49-F238E27FC236}">
                <a16:creationId xmlns:a16="http://schemas.microsoft.com/office/drawing/2014/main" id="{37209B57-0D49-909C-6E18-1E5ADB7258A8}"/>
              </a:ext>
            </a:extLst>
          </p:cNvPr>
          <p:cNvCxnSpPr>
            <a:cxnSpLocks/>
          </p:cNvCxnSpPr>
          <p:nvPr/>
        </p:nvCxnSpPr>
        <p:spPr>
          <a:xfrm>
            <a:off x="4588657" y="4900279"/>
            <a:ext cx="51390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2" name="矩形: 圓角 181">
            <a:extLst>
              <a:ext uri="{FF2B5EF4-FFF2-40B4-BE49-F238E27FC236}">
                <a16:creationId xmlns:a16="http://schemas.microsoft.com/office/drawing/2014/main" id="{B4C4156F-1F8B-2B6B-094E-7CD5B1B6AF11}"/>
              </a:ext>
            </a:extLst>
          </p:cNvPr>
          <p:cNvSpPr/>
          <p:nvPr/>
        </p:nvSpPr>
        <p:spPr>
          <a:xfrm>
            <a:off x="5197512" y="4237467"/>
            <a:ext cx="2364155" cy="134963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sz="2800" dirty="0"/>
              <a:t>Dilated CNN</a:t>
            </a:r>
            <a:endParaRPr lang="en-US" altLang="zh-TW" sz="28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" name="直線單箭頭接點 182">
            <a:extLst>
              <a:ext uri="{FF2B5EF4-FFF2-40B4-BE49-F238E27FC236}">
                <a16:creationId xmlns:a16="http://schemas.microsoft.com/office/drawing/2014/main" id="{2F2F6011-FB8B-AD03-3ED1-EACC800B600F}"/>
              </a:ext>
            </a:extLst>
          </p:cNvPr>
          <p:cNvCxnSpPr>
            <a:cxnSpLocks/>
          </p:cNvCxnSpPr>
          <p:nvPr/>
        </p:nvCxnSpPr>
        <p:spPr>
          <a:xfrm>
            <a:off x="7658709" y="4898176"/>
            <a:ext cx="54807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9" name="矩形 188">
            <a:extLst>
              <a:ext uri="{FF2B5EF4-FFF2-40B4-BE49-F238E27FC236}">
                <a16:creationId xmlns:a16="http://schemas.microsoft.com/office/drawing/2014/main" id="{EBCC44A8-2A63-0B56-58D3-56A8FD5A6488}"/>
              </a:ext>
            </a:extLst>
          </p:cNvPr>
          <p:cNvSpPr/>
          <p:nvPr/>
        </p:nvSpPr>
        <p:spPr>
          <a:xfrm>
            <a:off x="7786540" y="2922308"/>
            <a:ext cx="4140072" cy="38555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0" name="文字方塊 189">
            <a:extLst>
              <a:ext uri="{FF2B5EF4-FFF2-40B4-BE49-F238E27FC236}">
                <a16:creationId xmlns:a16="http://schemas.microsoft.com/office/drawing/2014/main" id="{6C8D754B-A1DD-D288-4768-92BDABBB40CB}"/>
              </a:ext>
            </a:extLst>
          </p:cNvPr>
          <p:cNvSpPr txBox="1"/>
          <p:nvPr/>
        </p:nvSpPr>
        <p:spPr>
          <a:xfrm>
            <a:off x="5971131" y="3345090"/>
            <a:ext cx="213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最終</a:t>
            </a:r>
            <a:endParaRPr lang="en-US" altLang="zh-TW" dirty="0">
              <a:solidFill>
                <a:srgbClr val="FF0000"/>
              </a:solidFill>
            </a:endParaRPr>
          </a:p>
          <a:p>
            <a:pPr algn="ctr"/>
            <a:r>
              <a:rPr lang="en-US" altLang="zh-TW" dirty="0">
                <a:solidFill>
                  <a:srgbClr val="FF0000"/>
                </a:solidFill>
              </a:rPr>
              <a:t>Representation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3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  <p:bldP spid="190" grpId="0"/>
    </p:bldLst>
  </p:timing>
</p:sld>
</file>

<file path=ppt/theme/theme1.xml><?xml version="1.0" encoding="utf-8"?>
<a:theme xmlns:a="http://schemas.openxmlformats.org/drawingml/2006/main" name="裁剪">
  <a:themeElements>
    <a:clrScheme name="裁剪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裁剪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裁剪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2759</TotalTime>
  <Words>1194</Words>
  <Application>Microsoft Office PowerPoint</Application>
  <PresentationFormat>寬螢幕</PresentationFormat>
  <Paragraphs>268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9" baseType="lpstr">
      <vt:lpstr>Arial</vt:lpstr>
      <vt:lpstr>Arial</vt:lpstr>
      <vt:lpstr>Calibri</vt:lpstr>
      <vt:lpstr>Cambria Math</vt:lpstr>
      <vt:lpstr>Franklin Gothic Book</vt:lpstr>
      <vt:lpstr>裁剪</vt:lpstr>
      <vt:lpstr>PowerPoint 簡報</vt:lpstr>
      <vt:lpstr>問題定義</vt:lpstr>
      <vt:lpstr>過往方法的問題</vt:lpstr>
      <vt:lpstr>論文貢獻</vt:lpstr>
      <vt:lpstr>論文貢獻</vt:lpstr>
      <vt:lpstr>模型架構</vt:lpstr>
      <vt:lpstr>模型架構</vt:lpstr>
      <vt:lpstr>模型架構</vt:lpstr>
      <vt:lpstr>模型架構</vt:lpstr>
      <vt:lpstr>Dilated Convolutions</vt:lpstr>
      <vt:lpstr>1-D convolution</vt:lpstr>
      <vt:lpstr>1-D convolution</vt:lpstr>
      <vt:lpstr>Residual block</vt:lpstr>
      <vt:lpstr>Dilated convolutions</vt:lpstr>
      <vt:lpstr>Dilated convolutions</vt:lpstr>
      <vt:lpstr>Dilated convolutions</vt:lpstr>
      <vt:lpstr>訓練架構</vt:lpstr>
      <vt:lpstr>訓練架構</vt:lpstr>
      <vt:lpstr>Contrastive learning</vt:lpstr>
      <vt:lpstr>Contrastive learning</vt:lpstr>
      <vt:lpstr>Loss function</vt:lpstr>
      <vt:lpstr>Loss function</vt:lpstr>
      <vt:lpstr>Loss function</vt:lpstr>
      <vt:lpstr>Loss function</vt:lpstr>
      <vt:lpstr>Loss function</vt:lpstr>
      <vt:lpstr>Loss function</vt:lpstr>
      <vt:lpstr>Loss function</vt:lpstr>
      <vt:lpstr>實驗</vt:lpstr>
      <vt:lpstr>Classification</vt:lpstr>
      <vt:lpstr>Forecasting</vt:lpstr>
      <vt:lpstr>Anomaly detection</vt:lpstr>
      <vt:lpstr>Ablation Study </vt:lpstr>
      <vt:lpstr>Missing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Risk-score研究</dc:title>
  <dc:creator>進奕 謝</dc:creator>
  <cp:lastModifiedBy>進奕 謝</cp:lastModifiedBy>
  <cp:revision>53</cp:revision>
  <dcterms:created xsi:type="dcterms:W3CDTF">2022-09-01T09:08:07Z</dcterms:created>
  <dcterms:modified xsi:type="dcterms:W3CDTF">2022-10-13T15:47:41Z</dcterms:modified>
</cp:coreProperties>
</file>